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1" r:id="rId1"/>
  </p:sldMasterIdLst>
  <p:notesMasterIdLst>
    <p:notesMasterId r:id="rId31"/>
  </p:notesMasterIdLst>
  <p:sldIdLst>
    <p:sldId id="256" r:id="rId2"/>
    <p:sldId id="281" r:id="rId3"/>
    <p:sldId id="280" r:id="rId4"/>
    <p:sldId id="261" r:id="rId5"/>
    <p:sldId id="293" r:id="rId6"/>
    <p:sldId id="300" r:id="rId7"/>
    <p:sldId id="282" r:id="rId8"/>
    <p:sldId id="283" r:id="rId9"/>
    <p:sldId id="302" r:id="rId10"/>
    <p:sldId id="284" r:id="rId11"/>
    <p:sldId id="285" r:id="rId12"/>
    <p:sldId id="286" r:id="rId13"/>
    <p:sldId id="289" r:id="rId14"/>
    <p:sldId id="288" r:id="rId15"/>
    <p:sldId id="287" r:id="rId16"/>
    <p:sldId id="290" r:id="rId17"/>
    <p:sldId id="297" r:id="rId18"/>
    <p:sldId id="303" r:id="rId19"/>
    <p:sldId id="278" r:id="rId20"/>
    <p:sldId id="279" r:id="rId21"/>
    <p:sldId id="258" r:id="rId22"/>
    <p:sldId id="304" r:id="rId23"/>
    <p:sldId id="305" r:id="rId24"/>
    <p:sldId id="271" r:id="rId25"/>
    <p:sldId id="272" r:id="rId26"/>
    <p:sldId id="306" r:id="rId27"/>
    <p:sldId id="265" r:id="rId28"/>
    <p:sldId id="299" r:id="rId29"/>
    <p:sldId id="29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A24E01-5535-46B9-A9A1-A9A07E639A88}" type="doc">
      <dgm:prSet loTypeId="urn:microsoft.com/office/officeart/2017/3/layout/DropPinTimeline" loCatId="timeline" qsTypeId="urn:microsoft.com/office/officeart/2005/8/quickstyle/simple2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F1ABFB3-B399-406F-91BD-DCDF9A38526B}">
      <dgm:prSet phldrT="[Text]"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Továbbtanulási lehetőség, </a:t>
          </a:r>
        </a:p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jó munkahely</a:t>
          </a:r>
          <a:endParaRPr lang="hu-HU" sz="2400" b="1" dirty="0">
            <a:latin typeface="Times New Roman" panose="02020603050405020304" pitchFamily="18" charset="0"/>
          </a:endParaRPr>
        </a:p>
      </dgm:t>
    </dgm:pt>
    <dgm:pt modelId="{78CB0E27-958C-4066-A189-8B36505E8204}" type="parTrans" cxnId="{15319551-A9EA-462E-845B-E5251E84291F}">
      <dgm:prSet/>
      <dgm:spPr/>
      <dgm:t>
        <a:bodyPr rtlCol="0"/>
        <a:lstStyle/>
        <a:p>
          <a:pPr rtl="0"/>
          <a:endParaRPr lang="hu-HU" dirty="0"/>
        </a:p>
      </dgm:t>
    </dgm:pt>
    <dgm:pt modelId="{70E4A1D3-514E-4327-991D-5CC9C6B41885}" type="sibTrans" cxnId="{15319551-A9EA-462E-845B-E5251E84291F}">
      <dgm:prSet/>
      <dgm:spPr/>
      <dgm:t>
        <a:bodyPr rtlCol="0"/>
        <a:lstStyle/>
        <a:p>
          <a:pPr rtl="0"/>
          <a:endParaRPr lang="hu-HU" dirty="0"/>
        </a:p>
      </dgm:t>
    </dgm:pt>
    <dgm:pt modelId="{9A875394-CA1E-4432-AEEB-9054FCFF5E0E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Ágazati alapozóképzés</a:t>
          </a:r>
        </a:p>
      </dgm:t>
    </dgm:pt>
    <dgm:pt modelId="{FCC92BDD-6EA3-421D-9DA8-7D3A12D003B6}" type="parTrans" cxnId="{B659504B-18E4-4D89-A17C-34ABB280AE52}">
      <dgm:prSet/>
      <dgm:spPr/>
      <dgm:t>
        <a:bodyPr rtlCol="0"/>
        <a:lstStyle/>
        <a:p>
          <a:pPr rtl="0"/>
          <a:endParaRPr lang="hu-HU" dirty="0"/>
        </a:p>
      </dgm:t>
    </dgm:pt>
    <dgm:pt modelId="{0314452B-82A0-42F4-9551-DF00CFFC3580}" type="sibTrans" cxnId="{B659504B-18E4-4D89-A17C-34ABB280AE52}">
      <dgm:prSet/>
      <dgm:spPr/>
      <dgm:t>
        <a:bodyPr rtlCol="0"/>
        <a:lstStyle/>
        <a:p>
          <a:pPr rtl="0"/>
          <a:endParaRPr lang="hu-HU" dirty="0"/>
        </a:p>
      </dgm:t>
    </dgm:pt>
    <dgm:pt modelId="{579089A8-5362-4BA4-9163-D19228C1808F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Szakmai képzés</a:t>
          </a:r>
        </a:p>
      </dgm:t>
    </dgm:pt>
    <dgm:pt modelId="{FB2DEB6E-B29F-4E51-960A-23ECC62EBF38}" type="parTrans" cxnId="{4876CF51-F110-4E25-8FD4-08D25B4B0AB8}">
      <dgm:prSet/>
      <dgm:spPr/>
      <dgm:t>
        <a:bodyPr rtlCol="0"/>
        <a:lstStyle/>
        <a:p>
          <a:pPr rtl="0"/>
          <a:endParaRPr lang="hu-HU" dirty="0"/>
        </a:p>
      </dgm:t>
    </dgm:pt>
    <dgm:pt modelId="{1C5328B1-AC18-4CF7-A034-BB0592F4A2A1}" type="sibTrans" cxnId="{4876CF51-F110-4E25-8FD4-08D25B4B0AB8}">
      <dgm:prSet/>
      <dgm:spPr/>
      <dgm:t>
        <a:bodyPr rtlCol="0"/>
        <a:lstStyle/>
        <a:p>
          <a:pPr rtl="0"/>
          <a:endParaRPr lang="hu-HU" dirty="0"/>
        </a:p>
      </dgm:t>
    </dgm:pt>
    <dgm:pt modelId="{EFEB4D61-3A9C-4140-977F-3C3F5C9EE9D1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Portfólió</a:t>
          </a:r>
        </a:p>
      </dgm:t>
    </dgm:pt>
    <dgm:pt modelId="{57D352E4-0431-4F68-B8F1-61BFA34799AA}" type="parTrans" cxnId="{1B32EF2C-9DB5-4504-A9DA-B4956CC00208}">
      <dgm:prSet/>
      <dgm:spPr/>
      <dgm:t>
        <a:bodyPr rtlCol="0"/>
        <a:lstStyle/>
        <a:p>
          <a:pPr rtl="0"/>
          <a:endParaRPr lang="hu-HU" dirty="0"/>
        </a:p>
      </dgm:t>
    </dgm:pt>
    <dgm:pt modelId="{0ECC32B6-1E7C-4AA4-9DBF-D69B7C5E64A9}" type="sibTrans" cxnId="{1B32EF2C-9DB5-4504-A9DA-B4956CC00208}">
      <dgm:prSet/>
      <dgm:spPr/>
      <dgm:t>
        <a:bodyPr rtlCol="0"/>
        <a:lstStyle/>
        <a:p>
          <a:pPr rtl="0"/>
          <a:endParaRPr lang="hu-HU" dirty="0"/>
        </a:p>
      </dgm:t>
    </dgm:pt>
    <dgm:pt modelId="{332BC85C-1CF3-4F8F-ACB7-5B6D53744AE1}">
      <dgm:prSet phldr="0" custT="1"/>
      <dgm:spPr/>
      <dgm:t>
        <a:bodyPr rtlCol="0"/>
        <a:lstStyle/>
        <a:p>
          <a:pPr>
            <a:defRPr b="1"/>
          </a:pPr>
          <a:r>
            <a:rPr lang="hu-HU" sz="2400" b="0" dirty="0">
              <a:latin typeface="Times New Roman" panose="02020603050405020304" pitchFamily="18" charset="0"/>
            </a:rPr>
            <a:t>Szakmai vizsga, érettségi, technikusi vizsga</a:t>
          </a:r>
        </a:p>
      </dgm:t>
    </dgm:pt>
    <dgm:pt modelId="{99F218FD-90FE-450E-A368-B3E3677E74E8}" type="parTrans" cxnId="{2617C475-F537-46A6-ADE1-4EB764853601}">
      <dgm:prSet/>
      <dgm:spPr/>
      <dgm:t>
        <a:bodyPr rtlCol="0"/>
        <a:lstStyle/>
        <a:p>
          <a:pPr rtl="0"/>
          <a:endParaRPr lang="hu-HU" dirty="0"/>
        </a:p>
      </dgm:t>
    </dgm:pt>
    <dgm:pt modelId="{8D1CC686-B05C-4470-A959-236CC9C8BB70}" type="sibTrans" cxnId="{2617C475-F537-46A6-ADE1-4EB764853601}">
      <dgm:prSet/>
      <dgm:spPr/>
      <dgm:t>
        <a:bodyPr rtlCol="0"/>
        <a:lstStyle/>
        <a:p>
          <a:pPr rtl="0"/>
          <a:endParaRPr lang="hu-HU" dirty="0"/>
        </a:p>
      </dgm:t>
    </dgm:pt>
    <dgm:pt modelId="{6E9F3C9B-13CA-43A8-8836-0B2B41D07DEF}" type="pres">
      <dgm:prSet presAssocID="{05A24E01-5535-46B9-A9A1-A9A07E639A88}" presName="root" presStyleCnt="0">
        <dgm:presLayoutVars>
          <dgm:chMax/>
          <dgm:chPref/>
          <dgm:animLvl val="lvl"/>
        </dgm:presLayoutVars>
      </dgm:prSet>
      <dgm:spPr/>
    </dgm:pt>
    <dgm:pt modelId="{E8AACCBB-6709-4071-B389-3BB226B3A586}" type="pres">
      <dgm:prSet presAssocID="{05A24E01-5535-46B9-A9A1-A9A07E639A88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E6F74CED-5217-4282-85F1-1C12DC84731C}" type="pres">
      <dgm:prSet presAssocID="{05A24E01-5535-46B9-A9A1-A9A07E639A88}" presName="nodes" presStyleCnt="0">
        <dgm:presLayoutVars>
          <dgm:chMax/>
          <dgm:chPref/>
          <dgm:animLvl val="lvl"/>
        </dgm:presLayoutVars>
      </dgm:prSet>
      <dgm:spPr/>
    </dgm:pt>
    <dgm:pt modelId="{C8EDAD35-7E67-4A1A-9AE3-B99BABBE503C}" type="pres">
      <dgm:prSet presAssocID="{9A875394-CA1E-4432-AEEB-9054FCFF5E0E}" presName="composite" presStyleCnt="0"/>
      <dgm:spPr/>
    </dgm:pt>
    <dgm:pt modelId="{749B82C9-9A72-4E06-9CC5-DC4117D8234A}" type="pres">
      <dgm:prSet presAssocID="{9A875394-CA1E-4432-AEEB-9054FCFF5E0E}" presName="ConnectorPoint" presStyleLbl="ln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8B321A5-109F-44E3-BA18-422FD048B43D}" type="pres">
      <dgm:prSet presAssocID="{9A875394-CA1E-4432-AEEB-9054FCFF5E0E}" presName="DropPinPlaceHolder" presStyleCnt="0"/>
      <dgm:spPr/>
    </dgm:pt>
    <dgm:pt modelId="{739D9177-BEF8-43BD-BD52-0026EA3357A1}" type="pres">
      <dgm:prSet presAssocID="{9A875394-CA1E-4432-AEEB-9054FCFF5E0E}" presName="DropPin" presStyleLbl="alignNode1" presStyleIdx="0" presStyleCnt="5"/>
      <dgm:spPr/>
    </dgm:pt>
    <dgm:pt modelId="{52D6FBB6-A4AF-4385-9941-D351023AD6AA}" type="pres">
      <dgm:prSet presAssocID="{9A875394-CA1E-4432-AEEB-9054FCFF5E0E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5DA9B7E-9CE7-4094-93A7-80137E309CBD}" type="pres">
      <dgm:prSet presAssocID="{9A875394-CA1E-4432-AEEB-9054FCFF5E0E}" presName="L2TextContainer" presStyleLbl="revTx" presStyleIdx="0" presStyleCnt="10">
        <dgm:presLayoutVars>
          <dgm:bulletEnabled val="1"/>
        </dgm:presLayoutVars>
      </dgm:prSet>
      <dgm:spPr/>
    </dgm:pt>
    <dgm:pt modelId="{D836C7D1-64B6-41AE-9914-B419A3484FCD}" type="pres">
      <dgm:prSet presAssocID="{9A875394-CA1E-4432-AEEB-9054FCFF5E0E}" presName="L1TextContainer" presStyleLbl="revTx" presStyleIdx="1" presStyleCnt="10" custScaleY="290312">
        <dgm:presLayoutVars>
          <dgm:chMax val="1"/>
          <dgm:chPref val="1"/>
          <dgm:bulletEnabled val="1"/>
        </dgm:presLayoutVars>
      </dgm:prSet>
      <dgm:spPr/>
    </dgm:pt>
    <dgm:pt modelId="{C28599D5-344D-4778-829D-0A6857810564}" type="pres">
      <dgm:prSet presAssocID="{9A875394-CA1E-4432-AEEB-9054FCFF5E0E}" presName="ConnectLine" presStyleLbl="sibTrans1D1" presStyleIdx="0" presStyleCnt="5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4C59B2BD-8C5C-43DC-B3FE-9094C7CD29CE}" type="pres">
      <dgm:prSet presAssocID="{9A875394-CA1E-4432-AEEB-9054FCFF5E0E}" presName="EmptyPlaceHolder" presStyleCnt="0"/>
      <dgm:spPr/>
    </dgm:pt>
    <dgm:pt modelId="{FFCF94DC-26B3-433C-82A8-3D44E27BF18D}" type="pres">
      <dgm:prSet presAssocID="{0314452B-82A0-42F4-9551-DF00CFFC3580}" presName="spaceBetweenRectangles" presStyleCnt="0"/>
      <dgm:spPr/>
    </dgm:pt>
    <dgm:pt modelId="{6915C428-A057-499A-9465-1268068EC07A}" type="pres">
      <dgm:prSet presAssocID="{579089A8-5362-4BA4-9163-D19228C1808F}" presName="composite" presStyleCnt="0"/>
      <dgm:spPr/>
    </dgm:pt>
    <dgm:pt modelId="{8F26A9B2-8248-400A-8E34-2819DFF4E8D6}" type="pres">
      <dgm:prSet presAssocID="{579089A8-5362-4BA4-9163-D19228C1808F}" presName="ConnectorPoint" presStyleLbl="lnNode1" presStyleIdx="1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2AF511C-FD8D-4553-983B-EFBA5DD9C39B}" type="pres">
      <dgm:prSet presAssocID="{579089A8-5362-4BA4-9163-D19228C1808F}" presName="DropPinPlaceHolder" presStyleCnt="0"/>
      <dgm:spPr/>
    </dgm:pt>
    <dgm:pt modelId="{A46FD013-36FE-4608-B4DB-855FFA0EF392}" type="pres">
      <dgm:prSet presAssocID="{579089A8-5362-4BA4-9163-D19228C1808F}" presName="DropPin" presStyleLbl="alignNode1" presStyleIdx="1" presStyleCnt="5"/>
      <dgm:spPr/>
    </dgm:pt>
    <dgm:pt modelId="{62FDA50B-2689-4E79-9D01-312732996AC4}" type="pres">
      <dgm:prSet presAssocID="{579089A8-5362-4BA4-9163-D19228C1808F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6B6E5D2-2532-4345-9682-FE6A931607AB}" type="pres">
      <dgm:prSet presAssocID="{579089A8-5362-4BA4-9163-D19228C1808F}" presName="L2TextContainer" presStyleLbl="revTx" presStyleIdx="2" presStyleCnt="10">
        <dgm:presLayoutVars>
          <dgm:bulletEnabled val="1"/>
        </dgm:presLayoutVars>
      </dgm:prSet>
      <dgm:spPr/>
    </dgm:pt>
    <dgm:pt modelId="{578036F8-30B5-42CB-BDCC-547323777649}" type="pres">
      <dgm:prSet presAssocID="{579089A8-5362-4BA4-9163-D19228C1808F}" presName="L1TextContainer" presStyleLbl="revTx" presStyleIdx="3" presStyleCnt="10" custScaleY="296236">
        <dgm:presLayoutVars>
          <dgm:chMax val="1"/>
          <dgm:chPref val="1"/>
          <dgm:bulletEnabled val="1"/>
        </dgm:presLayoutVars>
      </dgm:prSet>
      <dgm:spPr/>
    </dgm:pt>
    <dgm:pt modelId="{9E75F5DF-8767-43D8-8C3D-2A75B6281E01}" type="pres">
      <dgm:prSet presAssocID="{579089A8-5362-4BA4-9163-D19228C1808F}" presName="ConnectLine" presStyleLbl="sibTrans1D1" presStyleIdx="1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0216143-B1AD-4698-9330-AAEB5EE78F42}" type="pres">
      <dgm:prSet presAssocID="{579089A8-5362-4BA4-9163-D19228C1808F}" presName="EmptyPlaceHolder" presStyleCnt="0"/>
      <dgm:spPr/>
    </dgm:pt>
    <dgm:pt modelId="{1EDFEBAD-E42B-4991-8A5D-8FE81B882674}" type="pres">
      <dgm:prSet presAssocID="{1C5328B1-AC18-4CF7-A034-BB0592F4A2A1}" presName="spaceBetweenRectangles" presStyleCnt="0"/>
      <dgm:spPr/>
    </dgm:pt>
    <dgm:pt modelId="{41A956EC-6F5E-49EF-A972-3CE8933A5A34}" type="pres">
      <dgm:prSet presAssocID="{EFEB4D61-3A9C-4140-977F-3C3F5C9EE9D1}" presName="composite" presStyleCnt="0"/>
      <dgm:spPr/>
    </dgm:pt>
    <dgm:pt modelId="{FC68DB2F-5203-4045-B5BE-6E349904B250}" type="pres">
      <dgm:prSet presAssocID="{EFEB4D61-3A9C-4140-977F-3C3F5C9EE9D1}" presName="ConnectorPoint" presStyleLbl="lnNode1" presStyleIdx="2" presStyleCnt="5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5217728-45E8-4680-8B31-61E1FED7742D}" type="pres">
      <dgm:prSet presAssocID="{EFEB4D61-3A9C-4140-977F-3C3F5C9EE9D1}" presName="DropPinPlaceHolder" presStyleCnt="0"/>
      <dgm:spPr/>
    </dgm:pt>
    <dgm:pt modelId="{628D7481-906B-4C2C-942D-1704E4333D36}" type="pres">
      <dgm:prSet presAssocID="{EFEB4D61-3A9C-4140-977F-3C3F5C9EE9D1}" presName="DropPin" presStyleLbl="alignNode1" presStyleIdx="2" presStyleCnt="5"/>
      <dgm:spPr/>
    </dgm:pt>
    <dgm:pt modelId="{FD2F5033-1985-48B0-946B-E7EB99DE9C80}" type="pres">
      <dgm:prSet presAssocID="{EFEB4D61-3A9C-4140-977F-3C3F5C9EE9D1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154BA1A-471F-41D3-AF2E-6D70D47142FB}" type="pres">
      <dgm:prSet presAssocID="{EFEB4D61-3A9C-4140-977F-3C3F5C9EE9D1}" presName="L2TextContainer" presStyleLbl="revTx" presStyleIdx="4" presStyleCnt="10">
        <dgm:presLayoutVars>
          <dgm:bulletEnabled val="1"/>
        </dgm:presLayoutVars>
      </dgm:prSet>
      <dgm:spPr/>
    </dgm:pt>
    <dgm:pt modelId="{42C92697-070B-42B3-9AF8-C85C783C072F}" type="pres">
      <dgm:prSet presAssocID="{EFEB4D61-3A9C-4140-977F-3C3F5C9EE9D1}" presName="L1TextContainer" presStyleLbl="revTx" presStyleIdx="5" presStyleCnt="10" custScaleY="303984">
        <dgm:presLayoutVars>
          <dgm:chMax val="1"/>
          <dgm:chPref val="1"/>
          <dgm:bulletEnabled val="1"/>
        </dgm:presLayoutVars>
      </dgm:prSet>
      <dgm:spPr/>
    </dgm:pt>
    <dgm:pt modelId="{27F8D3F0-0CB8-4490-8A74-FC4F94B3CCF6}" type="pres">
      <dgm:prSet presAssocID="{EFEB4D61-3A9C-4140-977F-3C3F5C9EE9D1}" presName="ConnectLine" presStyleLbl="sibTrans1D1" presStyleIdx="2" presStyleCnt="5"/>
      <dgm:spPr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677B2D4D-2CE1-4B3F-A10F-2A1D61137917}" type="pres">
      <dgm:prSet presAssocID="{EFEB4D61-3A9C-4140-977F-3C3F5C9EE9D1}" presName="EmptyPlaceHolder" presStyleCnt="0"/>
      <dgm:spPr/>
    </dgm:pt>
    <dgm:pt modelId="{C187B618-4843-432D-9506-956B2E0EE74A}" type="pres">
      <dgm:prSet presAssocID="{0ECC32B6-1E7C-4AA4-9DBF-D69B7C5E64A9}" presName="spaceBetweenRectangles" presStyleCnt="0"/>
      <dgm:spPr/>
    </dgm:pt>
    <dgm:pt modelId="{CC84521E-7091-4E84-853F-38714DDB88B8}" type="pres">
      <dgm:prSet presAssocID="{332BC85C-1CF3-4F8F-ACB7-5B6D53744AE1}" presName="composite" presStyleCnt="0"/>
      <dgm:spPr/>
    </dgm:pt>
    <dgm:pt modelId="{53B2C311-9695-4C37-BF27-37D456C50D3C}" type="pres">
      <dgm:prSet presAssocID="{332BC85C-1CF3-4F8F-ACB7-5B6D53744AE1}" presName="ConnectorPoint" presStyleLbl="lnNode1" presStyleIdx="3" presStyleCnt="5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6DE0F45-194C-4883-9651-5D100D18A687}" type="pres">
      <dgm:prSet presAssocID="{332BC85C-1CF3-4F8F-ACB7-5B6D53744AE1}" presName="DropPinPlaceHolder" presStyleCnt="0"/>
      <dgm:spPr/>
    </dgm:pt>
    <dgm:pt modelId="{8CC4ABEB-D6D9-491F-BD33-607EABB646F0}" type="pres">
      <dgm:prSet presAssocID="{332BC85C-1CF3-4F8F-ACB7-5B6D53744AE1}" presName="DropPin" presStyleLbl="alignNode1" presStyleIdx="3" presStyleCnt="5"/>
      <dgm:spPr/>
    </dgm:pt>
    <dgm:pt modelId="{B9B048CB-D047-42A9-BBBC-42FFAA95D71C}" type="pres">
      <dgm:prSet presAssocID="{332BC85C-1CF3-4F8F-ACB7-5B6D53744AE1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E7B9CDC-B713-4A56-98BF-A5AAB2B65441}" type="pres">
      <dgm:prSet presAssocID="{332BC85C-1CF3-4F8F-ACB7-5B6D53744AE1}" presName="L2TextContainer" presStyleLbl="revTx" presStyleIdx="6" presStyleCnt="10">
        <dgm:presLayoutVars>
          <dgm:bulletEnabled val="1"/>
        </dgm:presLayoutVars>
      </dgm:prSet>
      <dgm:spPr/>
    </dgm:pt>
    <dgm:pt modelId="{AB25A785-8F3D-4D01-9A13-CA500D2E271F}" type="pres">
      <dgm:prSet presAssocID="{332BC85C-1CF3-4F8F-ACB7-5B6D53744AE1}" presName="L1TextContainer" presStyleLbl="revTx" presStyleIdx="7" presStyleCnt="10" custScaleY="284806">
        <dgm:presLayoutVars>
          <dgm:chMax val="1"/>
          <dgm:chPref val="1"/>
          <dgm:bulletEnabled val="1"/>
        </dgm:presLayoutVars>
      </dgm:prSet>
      <dgm:spPr/>
    </dgm:pt>
    <dgm:pt modelId="{2525F3CF-14DF-47DF-AEE9-09B46DB0EF0B}" type="pres">
      <dgm:prSet presAssocID="{332BC85C-1CF3-4F8F-ACB7-5B6D53744AE1}" presName="ConnectLine" presStyleLbl="sibTrans1D1" presStyleIdx="3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9E6A9B9-5E32-425B-AE6A-488E70BFF28E}" type="pres">
      <dgm:prSet presAssocID="{332BC85C-1CF3-4F8F-ACB7-5B6D53744AE1}" presName="EmptyPlaceHolder" presStyleCnt="0"/>
      <dgm:spPr/>
    </dgm:pt>
    <dgm:pt modelId="{EC025762-1849-4832-86E0-53595395483B}" type="pres">
      <dgm:prSet presAssocID="{8D1CC686-B05C-4470-A959-236CC9C8BB70}" presName="spaceBetweenRectangles" presStyleCnt="0"/>
      <dgm:spPr/>
    </dgm:pt>
    <dgm:pt modelId="{004B3186-8FD0-43CA-BFC1-E2C2DF9DFA19}" type="pres">
      <dgm:prSet presAssocID="{DF1ABFB3-B399-406F-91BD-DCDF9A38526B}" presName="composite" presStyleCnt="0"/>
      <dgm:spPr/>
    </dgm:pt>
    <dgm:pt modelId="{75BCA80D-BA35-4C4B-B265-DBB60C132C6B}" type="pres">
      <dgm:prSet presAssocID="{DF1ABFB3-B399-406F-91BD-DCDF9A38526B}" presName="ConnectorPoint" presStyleLbl="lnNode1" presStyleIdx="4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B8B82A1-57C8-4667-8521-573468B3715E}" type="pres">
      <dgm:prSet presAssocID="{DF1ABFB3-B399-406F-91BD-DCDF9A38526B}" presName="DropPinPlaceHolder" presStyleCnt="0"/>
      <dgm:spPr/>
    </dgm:pt>
    <dgm:pt modelId="{F8C81BAE-B92C-442F-A62E-8C92F9A9FE81}" type="pres">
      <dgm:prSet presAssocID="{DF1ABFB3-B399-406F-91BD-DCDF9A38526B}" presName="DropPin" presStyleLbl="alignNode1" presStyleIdx="4" presStyleCnt="5"/>
      <dgm:spPr/>
    </dgm:pt>
    <dgm:pt modelId="{5197E64C-C4C9-424A-9F21-62047C391917}" type="pres">
      <dgm:prSet presAssocID="{DF1ABFB3-B399-406F-91BD-DCDF9A38526B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4FF7386-D221-4D1C-8197-01E243E43B97}" type="pres">
      <dgm:prSet presAssocID="{DF1ABFB3-B399-406F-91BD-DCDF9A38526B}" presName="L2TextContainer" presStyleLbl="revTx" presStyleIdx="8" presStyleCnt="10">
        <dgm:presLayoutVars>
          <dgm:bulletEnabled val="1"/>
        </dgm:presLayoutVars>
      </dgm:prSet>
      <dgm:spPr/>
    </dgm:pt>
    <dgm:pt modelId="{D431FC9E-89CF-489E-AE34-495F66A2D5F9}" type="pres">
      <dgm:prSet presAssocID="{DF1ABFB3-B399-406F-91BD-DCDF9A38526B}" presName="L1TextContainer" presStyleLbl="revTx" presStyleIdx="9" presStyleCnt="10" custScaleY="293733">
        <dgm:presLayoutVars>
          <dgm:chMax val="1"/>
          <dgm:chPref val="1"/>
          <dgm:bulletEnabled val="1"/>
        </dgm:presLayoutVars>
      </dgm:prSet>
      <dgm:spPr/>
    </dgm:pt>
    <dgm:pt modelId="{256CF4E3-05B7-4804-AE34-A3D12B1A6CC3}" type="pres">
      <dgm:prSet presAssocID="{DF1ABFB3-B399-406F-91BD-DCDF9A38526B}" presName="ConnectLine" presStyleLbl="sibTrans1D1" presStyleIdx="4" presStyleCnt="5"/>
      <dgm:spPr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9C7FBB4-E9F0-4F83-9E10-107D41735199}" type="pres">
      <dgm:prSet presAssocID="{DF1ABFB3-B399-406F-91BD-DCDF9A38526B}" presName="EmptyPlaceHolder" presStyleCnt="0"/>
      <dgm:spPr/>
    </dgm:pt>
  </dgm:ptLst>
  <dgm:cxnLst>
    <dgm:cxn modelId="{1B32EF2C-9DB5-4504-A9DA-B4956CC00208}" srcId="{05A24E01-5535-46B9-A9A1-A9A07E639A88}" destId="{EFEB4D61-3A9C-4140-977F-3C3F5C9EE9D1}" srcOrd="2" destOrd="0" parTransId="{57D352E4-0431-4F68-B8F1-61BFA34799AA}" sibTransId="{0ECC32B6-1E7C-4AA4-9DBF-D69B7C5E64A9}"/>
    <dgm:cxn modelId="{B659504B-18E4-4D89-A17C-34ABB280AE52}" srcId="{05A24E01-5535-46B9-A9A1-A9A07E639A88}" destId="{9A875394-CA1E-4432-AEEB-9054FCFF5E0E}" srcOrd="0" destOrd="0" parTransId="{FCC92BDD-6EA3-421D-9DA8-7D3A12D003B6}" sibTransId="{0314452B-82A0-42F4-9551-DF00CFFC3580}"/>
    <dgm:cxn modelId="{15319551-A9EA-462E-845B-E5251E84291F}" srcId="{05A24E01-5535-46B9-A9A1-A9A07E639A88}" destId="{DF1ABFB3-B399-406F-91BD-DCDF9A38526B}" srcOrd="4" destOrd="0" parTransId="{78CB0E27-958C-4066-A189-8B36505E8204}" sibTransId="{70E4A1D3-514E-4327-991D-5CC9C6B41885}"/>
    <dgm:cxn modelId="{4876CF51-F110-4E25-8FD4-08D25B4B0AB8}" srcId="{05A24E01-5535-46B9-A9A1-A9A07E639A88}" destId="{579089A8-5362-4BA4-9163-D19228C1808F}" srcOrd="1" destOrd="0" parTransId="{FB2DEB6E-B29F-4E51-960A-23ECC62EBF38}" sibTransId="{1C5328B1-AC18-4CF7-A034-BB0592F4A2A1}"/>
    <dgm:cxn modelId="{2617C475-F537-46A6-ADE1-4EB764853601}" srcId="{05A24E01-5535-46B9-A9A1-A9A07E639A88}" destId="{332BC85C-1CF3-4F8F-ACB7-5B6D53744AE1}" srcOrd="3" destOrd="0" parTransId="{99F218FD-90FE-450E-A368-B3E3677E74E8}" sibTransId="{8D1CC686-B05C-4470-A959-236CC9C8BB70}"/>
    <dgm:cxn modelId="{85CAD7A1-7F45-4169-A829-EDC858B5F786}" type="presOf" srcId="{EFEB4D61-3A9C-4140-977F-3C3F5C9EE9D1}" destId="{42C92697-070B-42B3-9AF8-C85C783C072F}" srcOrd="0" destOrd="0" presId="urn:microsoft.com/office/officeart/2017/3/layout/DropPinTimeline"/>
    <dgm:cxn modelId="{FCC186AD-57D8-47B4-875F-60A6687D28C3}" type="presOf" srcId="{579089A8-5362-4BA4-9163-D19228C1808F}" destId="{578036F8-30B5-42CB-BDCC-547323777649}" srcOrd="0" destOrd="0" presId="urn:microsoft.com/office/officeart/2017/3/layout/DropPinTimeline"/>
    <dgm:cxn modelId="{8DEE58C2-E243-46A1-AACF-D5FB94C0AFA5}" type="presOf" srcId="{332BC85C-1CF3-4F8F-ACB7-5B6D53744AE1}" destId="{AB25A785-8F3D-4D01-9A13-CA500D2E271F}" srcOrd="0" destOrd="0" presId="urn:microsoft.com/office/officeart/2017/3/layout/DropPinTimeline"/>
    <dgm:cxn modelId="{95C7F5C8-FB19-45AB-8CFB-16F6CEA4B540}" type="presOf" srcId="{9A875394-CA1E-4432-AEEB-9054FCFF5E0E}" destId="{D836C7D1-64B6-41AE-9914-B419A3484FCD}" srcOrd="0" destOrd="0" presId="urn:microsoft.com/office/officeart/2017/3/layout/DropPinTimeline"/>
    <dgm:cxn modelId="{FE7849EA-5B37-43C8-B217-CD4E30A8E545}" type="presOf" srcId="{05A24E01-5535-46B9-A9A1-A9A07E639A88}" destId="{6E9F3C9B-13CA-43A8-8836-0B2B41D07DEF}" srcOrd="0" destOrd="0" presId="urn:microsoft.com/office/officeart/2017/3/layout/DropPinTimeline"/>
    <dgm:cxn modelId="{22E259EA-5C90-4B0A-BBF3-1C7369C39F90}" type="presOf" srcId="{DF1ABFB3-B399-406F-91BD-DCDF9A38526B}" destId="{D431FC9E-89CF-489E-AE34-495F66A2D5F9}" srcOrd="0" destOrd="0" presId="urn:microsoft.com/office/officeart/2017/3/layout/DropPinTimeline"/>
    <dgm:cxn modelId="{2FED2A5E-98EB-4859-AB3F-062F22EEC890}" type="presParOf" srcId="{6E9F3C9B-13CA-43A8-8836-0B2B41D07DEF}" destId="{E8AACCBB-6709-4071-B389-3BB226B3A586}" srcOrd="0" destOrd="0" presId="urn:microsoft.com/office/officeart/2017/3/layout/DropPinTimeline"/>
    <dgm:cxn modelId="{6DE443D7-8EE2-4FBC-842D-B6B9C44204D0}" type="presParOf" srcId="{6E9F3C9B-13CA-43A8-8836-0B2B41D07DEF}" destId="{E6F74CED-5217-4282-85F1-1C12DC84731C}" srcOrd="1" destOrd="0" presId="urn:microsoft.com/office/officeart/2017/3/layout/DropPinTimeline"/>
    <dgm:cxn modelId="{A9F9B564-4872-4119-851E-79224CE8D3E9}" type="presParOf" srcId="{E6F74CED-5217-4282-85F1-1C12DC84731C}" destId="{C8EDAD35-7E67-4A1A-9AE3-B99BABBE503C}" srcOrd="0" destOrd="0" presId="urn:microsoft.com/office/officeart/2017/3/layout/DropPinTimeline"/>
    <dgm:cxn modelId="{C51590B0-98D2-47AB-A29B-1CDB3B895108}" type="presParOf" srcId="{C8EDAD35-7E67-4A1A-9AE3-B99BABBE503C}" destId="{749B82C9-9A72-4E06-9CC5-DC4117D8234A}" srcOrd="0" destOrd="0" presId="urn:microsoft.com/office/officeart/2017/3/layout/DropPinTimeline"/>
    <dgm:cxn modelId="{EF69D354-F66F-46A6-B74C-7751E85C69DD}" type="presParOf" srcId="{C8EDAD35-7E67-4A1A-9AE3-B99BABBE503C}" destId="{A8B321A5-109F-44E3-BA18-422FD048B43D}" srcOrd="1" destOrd="0" presId="urn:microsoft.com/office/officeart/2017/3/layout/DropPinTimeline"/>
    <dgm:cxn modelId="{D4F4D225-73E1-4F7F-BAAC-F67FC64C2084}" type="presParOf" srcId="{A8B321A5-109F-44E3-BA18-422FD048B43D}" destId="{739D9177-BEF8-43BD-BD52-0026EA3357A1}" srcOrd="0" destOrd="0" presId="urn:microsoft.com/office/officeart/2017/3/layout/DropPinTimeline"/>
    <dgm:cxn modelId="{2605AE4F-2078-4E29-BAF9-B79705BBF303}" type="presParOf" srcId="{A8B321A5-109F-44E3-BA18-422FD048B43D}" destId="{52D6FBB6-A4AF-4385-9941-D351023AD6AA}" srcOrd="1" destOrd="0" presId="urn:microsoft.com/office/officeart/2017/3/layout/DropPinTimeline"/>
    <dgm:cxn modelId="{F38CAE86-5F3C-4938-8BFE-0C348EAA7F82}" type="presParOf" srcId="{C8EDAD35-7E67-4A1A-9AE3-B99BABBE503C}" destId="{75DA9B7E-9CE7-4094-93A7-80137E309CBD}" srcOrd="2" destOrd="0" presId="urn:microsoft.com/office/officeart/2017/3/layout/DropPinTimeline"/>
    <dgm:cxn modelId="{8C07548B-8C82-44B2-8481-85CD4E6E2DB8}" type="presParOf" srcId="{C8EDAD35-7E67-4A1A-9AE3-B99BABBE503C}" destId="{D836C7D1-64B6-41AE-9914-B419A3484FCD}" srcOrd="3" destOrd="0" presId="urn:microsoft.com/office/officeart/2017/3/layout/DropPinTimeline"/>
    <dgm:cxn modelId="{7081BF54-A184-4B0D-A2C6-10E4A49EF662}" type="presParOf" srcId="{C8EDAD35-7E67-4A1A-9AE3-B99BABBE503C}" destId="{C28599D5-344D-4778-829D-0A6857810564}" srcOrd="4" destOrd="0" presId="urn:microsoft.com/office/officeart/2017/3/layout/DropPinTimeline"/>
    <dgm:cxn modelId="{4406D909-9306-46FB-AA8C-8DDFF3A6F77D}" type="presParOf" srcId="{C8EDAD35-7E67-4A1A-9AE3-B99BABBE503C}" destId="{4C59B2BD-8C5C-43DC-B3FE-9094C7CD29CE}" srcOrd="5" destOrd="0" presId="urn:microsoft.com/office/officeart/2017/3/layout/DropPinTimeline"/>
    <dgm:cxn modelId="{99A59B73-A0E9-408F-A7D2-A7279C9AD55C}" type="presParOf" srcId="{E6F74CED-5217-4282-85F1-1C12DC84731C}" destId="{FFCF94DC-26B3-433C-82A8-3D44E27BF18D}" srcOrd="1" destOrd="0" presId="urn:microsoft.com/office/officeart/2017/3/layout/DropPinTimeline"/>
    <dgm:cxn modelId="{27F33818-342A-4E13-A00A-79A949875E38}" type="presParOf" srcId="{E6F74CED-5217-4282-85F1-1C12DC84731C}" destId="{6915C428-A057-499A-9465-1268068EC07A}" srcOrd="2" destOrd="0" presId="urn:microsoft.com/office/officeart/2017/3/layout/DropPinTimeline"/>
    <dgm:cxn modelId="{FCCAA0C2-8147-4CFF-94DB-C81DCC69741C}" type="presParOf" srcId="{6915C428-A057-499A-9465-1268068EC07A}" destId="{8F26A9B2-8248-400A-8E34-2819DFF4E8D6}" srcOrd="0" destOrd="0" presId="urn:microsoft.com/office/officeart/2017/3/layout/DropPinTimeline"/>
    <dgm:cxn modelId="{66FEC66A-A881-4FD6-993C-A6F880DA03AB}" type="presParOf" srcId="{6915C428-A057-499A-9465-1268068EC07A}" destId="{B2AF511C-FD8D-4553-983B-EFBA5DD9C39B}" srcOrd="1" destOrd="0" presId="urn:microsoft.com/office/officeart/2017/3/layout/DropPinTimeline"/>
    <dgm:cxn modelId="{4DF90EFD-DEF9-47EA-8817-776A8CFDDE2B}" type="presParOf" srcId="{B2AF511C-FD8D-4553-983B-EFBA5DD9C39B}" destId="{A46FD013-36FE-4608-B4DB-855FFA0EF392}" srcOrd="0" destOrd="0" presId="urn:microsoft.com/office/officeart/2017/3/layout/DropPinTimeline"/>
    <dgm:cxn modelId="{BEA39111-081F-453C-ADB8-B4DC5A474148}" type="presParOf" srcId="{B2AF511C-FD8D-4553-983B-EFBA5DD9C39B}" destId="{62FDA50B-2689-4E79-9D01-312732996AC4}" srcOrd="1" destOrd="0" presId="urn:microsoft.com/office/officeart/2017/3/layout/DropPinTimeline"/>
    <dgm:cxn modelId="{52174829-712A-4077-B6D7-C5D8CFA1487E}" type="presParOf" srcId="{6915C428-A057-499A-9465-1268068EC07A}" destId="{66B6E5D2-2532-4345-9682-FE6A931607AB}" srcOrd="2" destOrd="0" presId="urn:microsoft.com/office/officeart/2017/3/layout/DropPinTimeline"/>
    <dgm:cxn modelId="{E9EA6A2B-A7A1-4785-99AE-2BF3DE8ED429}" type="presParOf" srcId="{6915C428-A057-499A-9465-1268068EC07A}" destId="{578036F8-30B5-42CB-BDCC-547323777649}" srcOrd="3" destOrd="0" presId="urn:microsoft.com/office/officeart/2017/3/layout/DropPinTimeline"/>
    <dgm:cxn modelId="{E33C6603-C9DB-49F7-A467-665E6116769F}" type="presParOf" srcId="{6915C428-A057-499A-9465-1268068EC07A}" destId="{9E75F5DF-8767-43D8-8C3D-2A75B6281E01}" srcOrd="4" destOrd="0" presId="urn:microsoft.com/office/officeart/2017/3/layout/DropPinTimeline"/>
    <dgm:cxn modelId="{17F4A09E-8832-45E0-B4DC-F0FF544BC1AA}" type="presParOf" srcId="{6915C428-A057-499A-9465-1268068EC07A}" destId="{B0216143-B1AD-4698-9330-AAEB5EE78F42}" srcOrd="5" destOrd="0" presId="urn:microsoft.com/office/officeart/2017/3/layout/DropPinTimeline"/>
    <dgm:cxn modelId="{6906CFED-349A-48E5-AE92-35342A34D71D}" type="presParOf" srcId="{E6F74CED-5217-4282-85F1-1C12DC84731C}" destId="{1EDFEBAD-E42B-4991-8A5D-8FE81B882674}" srcOrd="3" destOrd="0" presId="urn:microsoft.com/office/officeart/2017/3/layout/DropPinTimeline"/>
    <dgm:cxn modelId="{2AC64AEE-4CA3-4831-A615-C0DC071A0784}" type="presParOf" srcId="{E6F74CED-5217-4282-85F1-1C12DC84731C}" destId="{41A956EC-6F5E-49EF-A972-3CE8933A5A34}" srcOrd="4" destOrd="0" presId="urn:microsoft.com/office/officeart/2017/3/layout/DropPinTimeline"/>
    <dgm:cxn modelId="{E8BFF19C-BBFF-457F-A602-71F247944FFF}" type="presParOf" srcId="{41A956EC-6F5E-49EF-A972-3CE8933A5A34}" destId="{FC68DB2F-5203-4045-B5BE-6E349904B250}" srcOrd="0" destOrd="0" presId="urn:microsoft.com/office/officeart/2017/3/layout/DropPinTimeline"/>
    <dgm:cxn modelId="{3959F48E-2A8F-4C1F-8259-1F9105561791}" type="presParOf" srcId="{41A956EC-6F5E-49EF-A972-3CE8933A5A34}" destId="{55217728-45E8-4680-8B31-61E1FED7742D}" srcOrd="1" destOrd="0" presId="urn:microsoft.com/office/officeart/2017/3/layout/DropPinTimeline"/>
    <dgm:cxn modelId="{BD3298AD-6DE0-4986-BD30-504B15B1D8F2}" type="presParOf" srcId="{55217728-45E8-4680-8B31-61E1FED7742D}" destId="{628D7481-906B-4C2C-942D-1704E4333D36}" srcOrd="0" destOrd="0" presId="urn:microsoft.com/office/officeart/2017/3/layout/DropPinTimeline"/>
    <dgm:cxn modelId="{42974ADA-2E6B-4B4D-89B1-66BBC9F62CC5}" type="presParOf" srcId="{55217728-45E8-4680-8B31-61E1FED7742D}" destId="{FD2F5033-1985-48B0-946B-E7EB99DE9C80}" srcOrd="1" destOrd="0" presId="urn:microsoft.com/office/officeart/2017/3/layout/DropPinTimeline"/>
    <dgm:cxn modelId="{56C990C8-E751-4A0E-B15A-11C354610726}" type="presParOf" srcId="{41A956EC-6F5E-49EF-A972-3CE8933A5A34}" destId="{5154BA1A-471F-41D3-AF2E-6D70D47142FB}" srcOrd="2" destOrd="0" presId="urn:microsoft.com/office/officeart/2017/3/layout/DropPinTimeline"/>
    <dgm:cxn modelId="{41B00505-0321-4DC5-845F-F18A8B0FC78F}" type="presParOf" srcId="{41A956EC-6F5E-49EF-A972-3CE8933A5A34}" destId="{42C92697-070B-42B3-9AF8-C85C783C072F}" srcOrd="3" destOrd="0" presId="urn:microsoft.com/office/officeart/2017/3/layout/DropPinTimeline"/>
    <dgm:cxn modelId="{651D7D5D-2C28-49A4-AD1A-8413B97BE565}" type="presParOf" srcId="{41A956EC-6F5E-49EF-A972-3CE8933A5A34}" destId="{27F8D3F0-0CB8-4490-8A74-FC4F94B3CCF6}" srcOrd="4" destOrd="0" presId="urn:microsoft.com/office/officeart/2017/3/layout/DropPinTimeline"/>
    <dgm:cxn modelId="{8BC98697-A6C0-4D99-8D38-739718F584E2}" type="presParOf" srcId="{41A956EC-6F5E-49EF-A972-3CE8933A5A34}" destId="{677B2D4D-2CE1-4B3F-A10F-2A1D61137917}" srcOrd="5" destOrd="0" presId="urn:microsoft.com/office/officeart/2017/3/layout/DropPinTimeline"/>
    <dgm:cxn modelId="{F2D20F3B-8FAC-4167-995A-E3A8CBBCEC44}" type="presParOf" srcId="{E6F74CED-5217-4282-85F1-1C12DC84731C}" destId="{C187B618-4843-432D-9506-956B2E0EE74A}" srcOrd="5" destOrd="0" presId="urn:microsoft.com/office/officeart/2017/3/layout/DropPinTimeline"/>
    <dgm:cxn modelId="{D7C65686-5D53-455D-8FF3-C89A7D59A08C}" type="presParOf" srcId="{E6F74CED-5217-4282-85F1-1C12DC84731C}" destId="{CC84521E-7091-4E84-853F-38714DDB88B8}" srcOrd="6" destOrd="0" presId="urn:microsoft.com/office/officeart/2017/3/layout/DropPinTimeline"/>
    <dgm:cxn modelId="{CE3B63AC-1FC2-410F-890A-9E895BFC9AC7}" type="presParOf" srcId="{CC84521E-7091-4E84-853F-38714DDB88B8}" destId="{53B2C311-9695-4C37-BF27-37D456C50D3C}" srcOrd="0" destOrd="0" presId="urn:microsoft.com/office/officeart/2017/3/layout/DropPinTimeline"/>
    <dgm:cxn modelId="{0D1944BD-F6D4-4EB2-8FE2-FE1142B50B9C}" type="presParOf" srcId="{CC84521E-7091-4E84-853F-38714DDB88B8}" destId="{36DE0F45-194C-4883-9651-5D100D18A687}" srcOrd="1" destOrd="0" presId="urn:microsoft.com/office/officeart/2017/3/layout/DropPinTimeline"/>
    <dgm:cxn modelId="{64341537-66AF-49ED-9865-A8AECB19A19B}" type="presParOf" srcId="{36DE0F45-194C-4883-9651-5D100D18A687}" destId="{8CC4ABEB-D6D9-491F-BD33-607EABB646F0}" srcOrd="0" destOrd="0" presId="urn:microsoft.com/office/officeart/2017/3/layout/DropPinTimeline"/>
    <dgm:cxn modelId="{FDBCC59A-B5EF-4612-A293-02260D328522}" type="presParOf" srcId="{36DE0F45-194C-4883-9651-5D100D18A687}" destId="{B9B048CB-D047-42A9-BBBC-42FFAA95D71C}" srcOrd="1" destOrd="0" presId="urn:microsoft.com/office/officeart/2017/3/layout/DropPinTimeline"/>
    <dgm:cxn modelId="{C0AA8D8C-4185-4725-8929-51A2538F15C8}" type="presParOf" srcId="{CC84521E-7091-4E84-853F-38714DDB88B8}" destId="{BE7B9CDC-B713-4A56-98BF-A5AAB2B65441}" srcOrd="2" destOrd="0" presId="urn:microsoft.com/office/officeart/2017/3/layout/DropPinTimeline"/>
    <dgm:cxn modelId="{ABA82402-E368-42AE-8AAD-D70A622EED61}" type="presParOf" srcId="{CC84521E-7091-4E84-853F-38714DDB88B8}" destId="{AB25A785-8F3D-4D01-9A13-CA500D2E271F}" srcOrd="3" destOrd="0" presId="urn:microsoft.com/office/officeart/2017/3/layout/DropPinTimeline"/>
    <dgm:cxn modelId="{02949DEA-D862-42D2-8795-A07A02726E1D}" type="presParOf" srcId="{CC84521E-7091-4E84-853F-38714DDB88B8}" destId="{2525F3CF-14DF-47DF-AEE9-09B46DB0EF0B}" srcOrd="4" destOrd="0" presId="urn:microsoft.com/office/officeart/2017/3/layout/DropPinTimeline"/>
    <dgm:cxn modelId="{A91218DC-34B8-4A29-AB0A-48F22959222A}" type="presParOf" srcId="{CC84521E-7091-4E84-853F-38714DDB88B8}" destId="{89E6A9B9-5E32-425B-AE6A-488E70BFF28E}" srcOrd="5" destOrd="0" presId="urn:microsoft.com/office/officeart/2017/3/layout/DropPinTimeline"/>
    <dgm:cxn modelId="{D9A65D30-9F3A-4633-BA81-DC6CC4C6E40A}" type="presParOf" srcId="{E6F74CED-5217-4282-85F1-1C12DC84731C}" destId="{EC025762-1849-4832-86E0-53595395483B}" srcOrd="7" destOrd="0" presId="urn:microsoft.com/office/officeart/2017/3/layout/DropPinTimeline"/>
    <dgm:cxn modelId="{C7F1762F-96DC-4CCC-97EB-750714A1068E}" type="presParOf" srcId="{E6F74CED-5217-4282-85F1-1C12DC84731C}" destId="{004B3186-8FD0-43CA-BFC1-E2C2DF9DFA19}" srcOrd="8" destOrd="0" presId="urn:microsoft.com/office/officeart/2017/3/layout/DropPinTimeline"/>
    <dgm:cxn modelId="{5B6F0F5C-508A-457D-8DBE-495FC226B07D}" type="presParOf" srcId="{004B3186-8FD0-43CA-BFC1-E2C2DF9DFA19}" destId="{75BCA80D-BA35-4C4B-B265-DBB60C132C6B}" srcOrd="0" destOrd="0" presId="urn:microsoft.com/office/officeart/2017/3/layout/DropPinTimeline"/>
    <dgm:cxn modelId="{15DB537F-CC09-42FC-94BF-B297F3000A7B}" type="presParOf" srcId="{004B3186-8FD0-43CA-BFC1-E2C2DF9DFA19}" destId="{7B8B82A1-57C8-4667-8521-573468B3715E}" srcOrd="1" destOrd="0" presId="urn:microsoft.com/office/officeart/2017/3/layout/DropPinTimeline"/>
    <dgm:cxn modelId="{DBB45B98-A62B-49A0-B933-B43D50D83580}" type="presParOf" srcId="{7B8B82A1-57C8-4667-8521-573468B3715E}" destId="{F8C81BAE-B92C-442F-A62E-8C92F9A9FE81}" srcOrd="0" destOrd="0" presId="urn:microsoft.com/office/officeart/2017/3/layout/DropPinTimeline"/>
    <dgm:cxn modelId="{B9C94CEE-C3B9-4F6F-BB39-C8ED0E37878F}" type="presParOf" srcId="{7B8B82A1-57C8-4667-8521-573468B3715E}" destId="{5197E64C-C4C9-424A-9F21-62047C391917}" srcOrd="1" destOrd="0" presId="urn:microsoft.com/office/officeart/2017/3/layout/DropPinTimeline"/>
    <dgm:cxn modelId="{293F3EC8-06F4-4301-93F1-4977206BCC65}" type="presParOf" srcId="{004B3186-8FD0-43CA-BFC1-E2C2DF9DFA19}" destId="{C4FF7386-D221-4D1C-8197-01E243E43B97}" srcOrd="2" destOrd="0" presId="urn:microsoft.com/office/officeart/2017/3/layout/DropPinTimeline"/>
    <dgm:cxn modelId="{8E8B2106-A4A2-4B89-A561-6CF835567E74}" type="presParOf" srcId="{004B3186-8FD0-43CA-BFC1-E2C2DF9DFA19}" destId="{D431FC9E-89CF-489E-AE34-495F66A2D5F9}" srcOrd="3" destOrd="0" presId="urn:microsoft.com/office/officeart/2017/3/layout/DropPinTimeline"/>
    <dgm:cxn modelId="{E9F96855-72AA-456D-A511-520332BD1347}" type="presParOf" srcId="{004B3186-8FD0-43CA-BFC1-E2C2DF9DFA19}" destId="{256CF4E3-05B7-4804-AE34-A3D12B1A6CC3}" srcOrd="4" destOrd="0" presId="urn:microsoft.com/office/officeart/2017/3/layout/DropPinTimeline"/>
    <dgm:cxn modelId="{8A6A8CFF-4191-4149-A4DD-2DDFD2686DC7}" type="presParOf" srcId="{004B3186-8FD0-43CA-BFC1-E2C2DF9DFA19}" destId="{D9C7FBB4-E9F0-4F83-9E10-107D41735199}" srcOrd="5" destOrd="0" presId="urn:microsoft.com/office/officeart/2017/3/layout/DropPinTimeline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40A0AD-D042-49DC-A38B-3992BD9DFB4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DE35ACA-A389-4E82-9D4B-0CDDA971B34B}">
      <dgm:prSet/>
      <dgm:spPr/>
      <dgm:t>
        <a:bodyPr/>
        <a:lstStyle/>
        <a:p>
          <a:r>
            <a:rPr lang="en-US" dirty="0" err="1">
              <a:solidFill>
                <a:srgbClr val="002060"/>
              </a:solidFill>
              <a:latin typeface="Garamond" panose="02020404030301010803" pitchFamily="18" charset="0"/>
            </a:rPr>
            <a:t>Elektronika</a:t>
          </a:r>
          <a:r>
            <a:rPr lang="en-US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Garamond" panose="02020404030301010803" pitchFamily="18" charset="0"/>
            </a:rPr>
            <a:t>és</a:t>
          </a:r>
          <a:r>
            <a:rPr lang="en-US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Garamond" panose="02020404030301010803" pitchFamily="18" charset="0"/>
            </a:rPr>
            <a:t>elektrotechnika</a:t>
          </a:r>
          <a:endParaRPr lang="en-US" dirty="0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58EEECB-9B36-4801-8ADE-F5EBE6C314CE}" type="parTrans" cxnId="{7911F1A7-9114-4559-A222-E2B0BA7705A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4429AF64-0D18-470D-B2AC-0A528E4F0394}" type="sibTrans" cxnId="{7911F1A7-9114-4559-A222-E2B0BA7705A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E231DE7D-F35C-4805-BE71-9B1CAE8B63A1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Építőipar</a:t>
          </a:r>
        </a:p>
      </dgm:t>
    </dgm:pt>
    <dgm:pt modelId="{8868F3A6-9776-49E0-82ED-CD7C5D6DF47E}" type="parTrans" cxnId="{CA365BF2-347E-48A3-86D0-CC3E41EECB4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C41A4809-7772-49A8-BC89-42249D41B798}" type="sibTrans" cxnId="{CA365BF2-347E-48A3-86D0-CC3E41EECB4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7C6B120E-C74F-4FDE-B66A-A1DBBE854B49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Épületgépészet</a:t>
          </a:r>
        </a:p>
      </dgm:t>
    </dgm:pt>
    <dgm:pt modelId="{5CDCC084-BF3B-4C4B-AC7D-C5E1FACE7B24}" type="parTrans" cxnId="{BB9EF287-E039-4C0B-9D65-81766B80BD2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D70947DB-C1A3-4D7B-AE4A-94EB12A77E96}" type="sibTrans" cxnId="{BB9EF287-E039-4C0B-9D65-81766B80BD2D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095AF62-B158-4498-9777-ACB3C3BA86CF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Fa és – bútoripar</a:t>
          </a:r>
        </a:p>
      </dgm:t>
    </dgm:pt>
    <dgm:pt modelId="{DF1DBFED-1BAD-4BAD-9A35-54DF60EC9E26}" type="parTrans" cxnId="{2CF855B3-933B-40EF-B984-BF308019BA59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B9C00ABD-4FB3-4BD0-97C3-DB56744D488A}" type="sibTrans" cxnId="{2CF855B3-933B-40EF-B984-BF308019BA59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F03D7634-F788-42F3-BEEC-90F8C6BF32DB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Gépészet</a:t>
          </a:r>
        </a:p>
      </dgm:t>
    </dgm:pt>
    <dgm:pt modelId="{34E29EAB-B58D-46D2-A79E-06D261E91A74}" type="parTrans" cxnId="{76DD206A-B44D-457F-B26E-96728F9014FC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AB0AC2D0-13DB-4FDD-A1B0-30F550B92C20}" type="sibTrans" cxnId="{76DD206A-B44D-457F-B26E-96728F9014FC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34725955-B848-4844-B043-03EDC3927C0D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Közlekedés és szállítmányozás</a:t>
          </a:r>
        </a:p>
      </dgm:t>
    </dgm:pt>
    <dgm:pt modelId="{F2E9B256-EEF0-4461-BD08-944687712604}" type="parTrans" cxnId="{9E3E865C-0661-4F0F-A417-F967A2EB92A4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AC97ECF9-7DF0-4331-B939-C149EC35000A}" type="sibTrans" cxnId="{9E3E865C-0661-4F0F-A417-F967A2EB92A4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7AFA7C1-1233-49E2-B06F-69971313D473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Kreatív</a:t>
          </a:r>
        </a:p>
      </dgm:t>
    </dgm:pt>
    <dgm:pt modelId="{3A0CD975-4F38-4561-9CAB-8896F8993418}" type="parTrans" cxnId="{27A00072-09B9-4AB6-9D28-FB494342ABC2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06F58A3-ED04-43FE-9DD8-A08A45AAFF91}" type="sibTrans" cxnId="{27A00072-09B9-4AB6-9D28-FB494342ABC2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6037F0D3-749B-409F-8DCE-CFEC6DB8EFA5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Rendészet és közszolgálat</a:t>
          </a:r>
        </a:p>
      </dgm:t>
    </dgm:pt>
    <dgm:pt modelId="{C1B6C4F6-4A56-43E6-8F70-A92EC8EA905F}" type="parTrans" cxnId="{3126174E-31BC-42F8-91FB-11041E398D57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CF1785C1-1E7C-49CF-B3B1-66AFA56B8B9A}" type="sibTrans" cxnId="{3126174E-31BC-42F8-91FB-11041E398D57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DA974FE5-C49C-4B8B-BB1C-706B3BC163A5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Specializált gép-és járműgyártás</a:t>
          </a:r>
        </a:p>
      </dgm:t>
    </dgm:pt>
    <dgm:pt modelId="{22FCD13D-7FB6-4028-B68D-6370737DD66E}" type="parTrans" cxnId="{4FA58552-DCCE-40B0-8577-CA6224EAC7E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EC09997D-7F4D-4AC2-AFCC-E9F2ED57767B}" type="sibTrans" cxnId="{4FA58552-DCCE-40B0-8577-CA6224EAC7EB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29BBA4DC-287A-45C1-82FC-84F8855E6C58}">
      <dgm:prSet/>
      <dgm:spPr/>
      <dgm:t>
        <a:bodyPr/>
        <a:lstStyle/>
        <a:p>
          <a:r>
            <a:rPr lang="en-US">
              <a:solidFill>
                <a:srgbClr val="002060"/>
              </a:solidFill>
              <a:latin typeface="Garamond" panose="02020404030301010803" pitchFamily="18" charset="0"/>
            </a:rPr>
            <a:t>Szépészet</a:t>
          </a:r>
        </a:p>
      </dgm:t>
    </dgm:pt>
    <dgm:pt modelId="{7BC52E1F-19AF-4F70-B3E9-DAD680F6D73F}" type="parTrans" cxnId="{B0B797B8-B7F6-4229-AB37-68C732D28753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0F5D289B-D28F-4D85-92EF-BB68A11895E5}" type="sibTrans" cxnId="{B0B797B8-B7F6-4229-AB37-68C732D28753}">
      <dgm:prSet/>
      <dgm:spPr/>
      <dgm:t>
        <a:bodyPr/>
        <a:lstStyle/>
        <a:p>
          <a:endParaRPr lang="en-US">
            <a:solidFill>
              <a:srgbClr val="002060"/>
            </a:solidFill>
            <a:latin typeface="Garamond" panose="02020404030301010803" pitchFamily="18" charset="0"/>
          </a:endParaRPr>
        </a:p>
      </dgm:t>
    </dgm:pt>
    <dgm:pt modelId="{F3A7EE61-3815-4613-B3EE-326FDBD7DC59}" type="pres">
      <dgm:prSet presAssocID="{5140A0AD-D042-49DC-A38B-3992BD9DFB47}" presName="diagram" presStyleCnt="0">
        <dgm:presLayoutVars>
          <dgm:dir/>
          <dgm:resizeHandles val="exact"/>
        </dgm:presLayoutVars>
      </dgm:prSet>
      <dgm:spPr/>
    </dgm:pt>
    <dgm:pt modelId="{3C16A465-5EB5-4411-BDAE-B1C887909D8A}" type="pres">
      <dgm:prSet presAssocID="{BDE35ACA-A389-4E82-9D4B-0CDDA971B34B}" presName="node" presStyleLbl="node1" presStyleIdx="0" presStyleCnt="10">
        <dgm:presLayoutVars>
          <dgm:bulletEnabled val="1"/>
        </dgm:presLayoutVars>
      </dgm:prSet>
      <dgm:spPr/>
    </dgm:pt>
    <dgm:pt modelId="{59B40CB8-6413-40CC-B59A-EE3F33F352F0}" type="pres">
      <dgm:prSet presAssocID="{4429AF64-0D18-470D-B2AC-0A528E4F0394}" presName="sibTrans" presStyleCnt="0"/>
      <dgm:spPr/>
    </dgm:pt>
    <dgm:pt modelId="{D7BCA9C2-AE87-4D24-8701-6C8B1C8D1BE2}" type="pres">
      <dgm:prSet presAssocID="{E231DE7D-F35C-4805-BE71-9B1CAE8B63A1}" presName="node" presStyleLbl="node1" presStyleIdx="1" presStyleCnt="10">
        <dgm:presLayoutVars>
          <dgm:bulletEnabled val="1"/>
        </dgm:presLayoutVars>
      </dgm:prSet>
      <dgm:spPr/>
    </dgm:pt>
    <dgm:pt modelId="{68E10053-2062-4518-9FEE-71369B7DE4F3}" type="pres">
      <dgm:prSet presAssocID="{C41A4809-7772-49A8-BC89-42249D41B798}" presName="sibTrans" presStyleCnt="0"/>
      <dgm:spPr/>
    </dgm:pt>
    <dgm:pt modelId="{24AD28FC-1FDC-421C-8CAC-650D4054F96B}" type="pres">
      <dgm:prSet presAssocID="{7C6B120E-C74F-4FDE-B66A-A1DBBE854B49}" presName="node" presStyleLbl="node1" presStyleIdx="2" presStyleCnt="10">
        <dgm:presLayoutVars>
          <dgm:bulletEnabled val="1"/>
        </dgm:presLayoutVars>
      </dgm:prSet>
      <dgm:spPr/>
    </dgm:pt>
    <dgm:pt modelId="{BA390F7B-F235-404B-BED7-3A9F900EC20A}" type="pres">
      <dgm:prSet presAssocID="{D70947DB-C1A3-4D7B-AE4A-94EB12A77E96}" presName="sibTrans" presStyleCnt="0"/>
      <dgm:spPr/>
    </dgm:pt>
    <dgm:pt modelId="{7E96D553-0879-451B-9920-CF1BB4D9FAB2}" type="pres">
      <dgm:prSet presAssocID="{2095AF62-B158-4498-9777-ACB3C3BA86CF}" presName="node" presStyleLbl="node1" presStyleIdx="3" presStyleCnt="10">
        <dgm:presLayoutVars>
          <dgm:bulletEnabled val="1"/>
        </dgm:presLayoutVars>
      </dgm:prSet>
      <dgm:spPr/>
    </dgm:pt>
    <dgm:pt modelId="{F8164DC7-F0FF-466E-AC23-B45159EFAD29}" type="pres">
      <dgm:prSet presAssocID="{B9C00ABD-4FB3-4BD0-97C3-DB56744D488A}" presName="sibTrans" presStyleCnt="0"/>
      <dgm:spPr/>
    </dgm:pt>
    <dgm:pt modelId="{F7544D8C-32AE-466A-BEA2-258F833F8E45}" type="pres">
      <dgm:prSet presAssocID="{F03D7634-F788-42F3-BEEC-90F8C6BF32DB}" presName="node" presStyleLbl="node1" presStyleIdx="4" presStyleCnt="10">
        <dgm:presLayoutVars>
          <dgm:bulletEnabled val="1"/>
        </dgm:presLayoutVars>
      </dgm:prSet>
      <dgm:spPr/>
    </dgm:pt>
    <dgm:pt modelId="{A43D36F4-9436-4EB8-A55B-39BFC417DD8E}" type="pres">
      <dgm:prSet presAssocID="{AB0AC2D0-13DB-4FDD-A1B0-30F550B92C20}" presName="sibTrans" presStyleCnt="0"/>
      <dgm:spPr/>
    </dgm:pt>
    <dgm:pt modelId="{8A04E33E-758C-4534-B8AA-7212654BDBC4}" type="pres">
      <dgm:prSet presAssocID="{34725955-B848-4844-B043-03EDC3927C0D}" presName="node" presStyleLbl="node1" presStyleIdx="5" presStyleCnt="10">
        <dgm:presLayoutVars>
          <dgm:bulletEnabled val="1"/>
        </dgm:presLayoutVars>
      </dgm:prSet>
      <dgm:spPr/>
    </dgm:pt>
    <dgm:pt modelId="{F996B7D9-05EA-4D7A-BAF3-42D80DB29097}" type="pres">
      <dgm:prSet presAssocID="{AC97ECF9-7DF0-4331-B939-C149EC35000A}" presName="sibTrans" presStyleCnt="0"/>
      <dgm:spPr/>
    </dgm:pt>
    <dgm:pt modelId="{9094A6BB-6969-4A2F-9ED5-F92767D43074}" type="pres">
      <dgm:prSet presAssocID="{27AFA7C1-1233-49E2-B06F-69971313D473}" presName="node" presStyleLbl="node1" presStyleIdx="6" presStyleCnt="10">
        <dgm:presLayoutVars>
          <dgm:bulletEnabled val="1"/>
        </dgm:presLayoutVars>
      </dgm:prSet>
      <dgm:spPr/>
    </dgm:pt>
    <dgm:pt modelId="{F9DF0B42-59C5-40FC-A963-7DDF648FE0E2}" type="pres">
      <dgm:prSet presAssocID="{206F58A3-ED04-43FE-9DD8-A08A45AAFF91}" presName="sibTrans" presStyleCnt="0"/>
      <dgm:spPr/>
    </dgm:pt>
    <dgm:pt modelId="{5AB881F4-CD6D-4A5B-ACF2-16027D86A3D8}" type="pres">
      <dgm:prSet presAssocID="{6037F0D3-749B-409F-8DCE-CFEC6DB8EFA5}" presName="node" presStyleLbl="node1" presStyleIdx="7" presStyleCnt="10">
        <dgm:presLayoutVars>
          <dgm:bulletEnabled val="1"/>
        </dgm:presLayoutVars>
      </dgm:prSet>
      <dgm:spPr/>
    </dgm:pt>
    <dgm:pt modelId="{B5F4E230-822C-455B-A2E1-A3137C9A28F8}" type="pres">
      <dgm:prSet presAssocID="{CF1785C1-1E7C-49CF-B3B1-66AFA56B8B9A}" presName="sibTrans" presStyleCnt="0"/>
      <dgm:spPr/>
    </dgm:pt>
    <dgm:pt modelId="{10CE52C2-8EEB-42F2-AEEB-A8B36CCA2CD3}" type="pres">
      <dgm:prSet presAssocID="{DA974FE5-C49C-4B8B-BB1C-706B3BC163A5}" presName="node" presStyleLbl="node1" presStyleIdx="8" presStyleCnt="10">
        <dgm:presLayoutVars>
          <dgm:bulletEnabled val="1"/>
        </dgm:presLayoutVars>
      </dgm:prSet>
      <dgm:spPr/>
    </dgm:pt>
    <dgm:pt modelId="{40F4C979-21CE-4551-AB2E-2691768861A8}" type="pres">
      <dgm:prSet presAssocID="{EC09997D-7F4D-4AC2-AFCC-E9F2ED57767B}" presName="sibTrans" presStyleCnt="0"/>
      <dgm:spPr/>
    </dgm:pt>
    <dgm:pt modelId="{AA10F133-DF4D-4564-8DE4-26E9688C16E0}" type="pres">
      <dgm:prSet presAssocID="{29BBA4DC-287A-45C1-82FC-84F8855E6C58}" presName="node" presStyleLbl="node1" presStyleIdx="9" presStyleCnt="10">
        <dgm:presLayoutVars>
          <dgm:bulletEnabled val="1"/>
        </dgm:presLayoutVars>
      </dgm:prSet>
      <dgm:spPr/>
    </dgm:pt>
  </dgm:ptLst>
  <dgm:cxnLst>
    <dgm:cxn modelId="{3CD09802-39D5-4096-BE24-D403BB9CD00C}" type="presOf" srcId="{DA974FE5-C49C-4B8B-BB1C-706B3BC163A5}" destId="{10CE52C2-8EEB-42F2-AEEB-A8B36CCA2CD3}" srcOrd="0" destOrd="0" presId="urn:microsoft.com/office/officeart/2005/8/layout/default"/>
    <dgm:cxn modelId="{4A8DA00C-558F-4A31-9CC6-40B29A02F116}" type="presOf" srcId="{BDE35ACA-A389-4E82-9D4B-0CDDA971B34B}" destId="{3C16A465-5EB5-4411-BDAE-B1C887909D8A}" srcOrd="0" destOrd="0" presId="urn:microsoft.com/office/officeart/2005/8/layout/default"/>
    <dgm:cxn modelId="{114E2733-A59A-4DF8-86C3-08BAEF740812}" type="presOf" srcId="{2095AF62-B158-4498-9777-ACB3C3BA86CF}" destId="{7E96D553-0879-451B-9920-CF1BB4D9FAB2}" srcOrd="0" destOrd="0" presId="urn:microsoft.com/office/officeart/2005/8/layout/default"/>
    <dgm:cxn modelId="{9E3E865C-0661-4F0F-A417-F967A2EB92A4}" srcId="{5140A0AD-D042-49DC-A38B-3992BD9DFB47}" destId="{34725955-B848-4844-B043-03EDC3927C0D}" srcOrd="5" destOrd="0" parTransId="{F2E9B256-EEF0-4461-BD08-944687712604}" sibTransId="{AC97ECF9-7DF0-4331-B939-C149EC35000A}"/>
    <dgm:cxn modelId="{7AA6A75E-D291-4318-8D0C-2FF40EEFD0D5}" type="presOf" srcId="{6037F0D3-749B-409F-8DCE-CFEC6DB8EFA5}" destId="{5AB881F4-CD6D-4A5B-ACF2-16027D86A3D8}" srcOrd="0" destOrd="0" presId="urn:microsoft.com/office/officeart/2005/8/layout/default"/>
    <dgm:cxn modelId="{FC769241-7890-4B9D-9EDD-23A8D8A650F0}" type="presOf" srcId="{27AFA7C1-1233-49E2-B06F-69971313D473}" destId="{9094A6BB-6969-4A2F-9ED5-F92767D43074}" srcOrd="0" destOrd="0" presId="urn:microsoft.com/office/officeart/2005/8/layout/default"/>
    <dgm:cxn modelId="{76DD206A-B44D-457F-B26E-96728F9014FC}" srcId="{5140A0AD-D042-49DC-A38B-3992BD9DFB47}" destId="{F03D7634-F788-42F3-BEEC-90F8C6BF32DB}" srcOrd="4" destOrd="0" parTransId="{34E29EAB-B58D-46D2-A79E-06D261E91A74}" sibTransId="{AB0AC2D0-13DB-4FDD-A1B0-30F550B92C20}"/>
    <dgm:cxn modelId="{E615386D-FDC9-47F7-A093-C72467CCA3ED}" type="presOf" srcId="{5140A0AD-D042-49DC-A38B-3992BD9DFB47}" destId="{F3A7EE61-3815-4613-B3EE-326FDBD7DC59}" srcOrd="0" destOrd="0" presId="urn:microsoft.com/office/officeart/2005/8/layout/default"/>
    <dgm:cxn modelId="{3126174E-31BC-42F8-91FB-11041E398D57}" srcId="{5140A0AD-D042-49DC-A38B-3992BD9DFB47}" destId="{6037F0D3-749B-409F-8DCE-CFEC6DB8EFA5}" srcOrd="7" destOrd="0" parTransId="{C1B6C4F6-4A56-43E6-8F70-A92EC8EA905F}" sibTransId="{CF1785C1-1E7C-49CF-B3B1-66AFA56B8B9A}"/>
    <dgm:cxn modelId="{27A00072-09B9-4AB6-9D28-FB494342ABC2}" srcId="{5140A0AD-D042-49DC-A38B-3992BD9DFB47}" destId="{27AFA7C1-1233-49E2-B06F-69971313D473}" srcOrd="6" destOrd="0" parTransId="{3A0CD975-4F38-4561-9CAB-8896F8993418}" sibTransId="{206F58A3-ED04-43FE-9DD8-A08A45AAFF91}"/>
    <dgm:cxn modelId="{4FA58552-DCCE-40B0-8577-CA6224EAC7EB}" srcId="{5140A0AD-D042-49DC-A38B-3992BD9DFB47}" destId="{DA974FE5-C49C-4B8B-BB1C-706B3BC163A5}" srcOrd="8" destOrd="0" parTransId="{22FCD13D-7FB6-4028-B68D-6370737DD66E}" sibTransId="{EC09997D-7F4D-4AC2-AFCC-E9F2ED57767B}"/>
    <dgm:cxn modelId="{EB5F3254-A0E1-4117-81E4-7BB77D1DB3D6}" type="presOf" srcId="{7C6B120E-C74F-4FDE-B66A-A1DBBE854B49}" destId="{24AD28FC-1FDC-421C-8CAC-650D4054F96B}" srcOrd="0" destOrd="0" presId="urn:microsoft.com/office/officeart/2005/8/layout/default"/>
    <dgm:cxn modelId="{BB9EF287-E039-4C0B-9D65-81766B80BD2D}" srcId="{5140A0AD-D042-49DC-A38B-3992BD9DFB47}" destId="{7C6B120E-C74F-4FDE-B66A-A1DBBE854B49}" srcOrd="2" destOrd="0" parTransId="{5CDCC084-BF3B-4C4B-AC7D-C5E1FACE7B24}" sibTransId="{D70947DB-C1A3-4D7B-AE4A-94EB12A77E96}"/>
    <dgm:cxn modelId="{B3ABF293-8AFB-43D6-98B4-D9065F781E92}" type="presOf" srcId="{29BBA4DC-287A-45C1-82FC-84F8855E6C58}" destId="{AA10F133-DF4D-4564-8DE4-26E9688C16E0}" srcOrd="0" destOrd="0" presId="urn:microsoft.com/office/officeart/2005/8/layout/default"/>
    <dgm:cxn modelId="{7911F1A7-9114-4559-A222-E2B0BA7705AD}" srcId="{5140A0AD-D042-49DC-A38B-3992BD9DFB47}" destId="{BDE35ACA-A389-4E82-9D4B-0CDDA971B34B}" srcOrd="0" destOrd="0" parTransId="{258EEECB-9B36-4801-8ADE-F5EBE6C314CE}" sibTransId="{4429AF64-0D18-470D-B2AC-0A528E4F0394}"/>
    <dgm:cxn modelId="{2CF855B3-933B-40EF-B984-BF308019BA59}" srcId="{5140A0AD-D042-49DC-A38B-3992BD9DFB47}" destId="{2095AF62-B158-4498-9777-ACB3C3BA86CF}" srcOrd="3" destOrd="0" parTransId="{DF1DBFED-1BAD-4BAD-9A35-54DF60EC9E26}" sibTransId="{B9C00ABD-4FB3-4BD0-97C3-DB56744D488A}"/>
    <dgm:cxn modelId="{B0B797B8-B7F6-4229-AB37-68C732D28753}" srcId="{5140A0AD-D042-49DC-A38B-3992BD9DFB47}" destId="{29BBA4DC-287A-45C1-82FC-84F8855E6C58}" srcOrd="9" destOrd="0" parTransId="{7BC52E1F-19AF-4F70-B3E9-DAD680F6D73F}" sibTransId="{0F5D289B-D28F-4D85-92EF-BB68A11895E5}"/>
    <dgm:cxn modelId="{A7E14FC0-3810-49DD-BF24-3ACB15EE825B}" type="presOf" srcId="{F03D7634-F788-42F3-BEEC-90F8C6BF32DB}" destId="{F7544D8C-32AE-466A-BEA2-258F833F8E45}" srcOrd="0" destOrd="0" presId="urn:microsoft.com/office/officeart/2005/8/layout/default"/>
    <dgm:cxn modelId="{860BB3C5-23DF-40A5-BC8D-1AF83B346B62}" type="presOf" srcId="{E231DE7D-F35C-4805-BE71-9B1CAE8B63A1}" destId="{D7BCA9C2-AE87-4D24-8701-6C8B1C8D1BE2}" srcOrd="0" destOrd="0" presId="urn:microsoft.com/office/officeart/2005/8/layout/default"/>
    <dgm:cxn modelId="{163370C9-7596-4080-B7EA-7B3266ACC1F4}" type="presOf" srcId="{34725955-B848-4844-B043-03EDC3927C0D}" destId="{8A04E33E-758C-4534-B8AA-7212654BDBC4}" srcOrd="0" destOrd="0" presId="urn:microsoft.com/office/officeart/2005/8/layout/default"/>
    <dgm:cxn modelId="{CA365BF2-347E-48A3-86D0-CC3E41EECB4B}" srcId="{5140A0AD-D042-49DC-A38B-3992BD9DFB47}" destId="{E231DE7D-F35C-4805-BE71-9B1CAE8B63A1}" srcOrd="1" destOrd="0" parTransId="{8868F3A6-9776-49E0-82ED-CD7C5D6DF47E}" sibTransId="{C41A4809-7772-49A8-BC89-42249D41B798}"/>
    <dgm:cxn modelId="{6FF011FA-0105-45EE-8DF1-E30211EEBF78}" type="presParOf" srcId="{F3A7EE61-3815-4613-B3EE-326FDBD7DC59}" destId="{3C16A465-5EB5-4411-BDAE-B1C887909D8A}" srcOrd="0" destOrd="0" presId="urn:microsoft.com/office/officeart/2005/8/layout/default"/>
    <dgm:cxn modelId="{A2D065F2-3205-42F2-8EF9-F89B298A0061}" type="presParOf" srcId="{F3A7EE61-3815-4613-B3EE-326FDBD7DC59}" destId="{59B40CB8-6413-40CC-B59A-EE3F33F352F0}" srcOrd="1" destOrd="0" presId="urn:microsoft.com/office/officeart/2005/8/layout/default"/>
    <dgm:cxn modelId="{AC65D88D-DB94-4043-9BC9-E5C978860272}" type="presParOf" srcId="{F3A7EE61-3815-4613-B3EE-326FDBD7DC59}" destId="{D7BCA9C2-AE87-4D24-8701-6C8B1C8D1BE2}" srcOrd="2" destOrd="0" presId="urn:microsoft.com/office/officeart/2005/8/layout/default"/>
    <dgm:cxn modelId="{BB75A847-5CE2-4A70-B2F9-6173D79E5290}" type="presParOf" srcId="{F3A7EE61-3815-4613-B3EE-326FDBD7DC59}" destId="{68E10053-2062-4518-9FEE-71369B7DE4F3}" srcOrd="3" destOrd="0" presId="urn:microsoft.com/office/officeart/2005/8/layout/default"/>
    <dgm:cxn modelId="{353F1C68-6317-4F27-B430-67A2FB307EF4}" type="presParOf" srcId="{F3A7EE61-3815-4613-B3EE-326FDBD7DC59}" destId="{24AD28FC-1FDC-421C-8CAC-650D4054F96B}" srcOrd="4" destOrd="0" presId="urn:microsoft.com/office/officeart/2005/8/layout/default"/>
    <dgm:cxn modelId="{3A14E51C-CF87-43E0-B9BE-1B02E86A32BA}" type="presParOf" srcId="{F3A7EE61-3815-4613-B3EE-326FDBD7DC59}" destId="{BA390F7B-F235-404B-BED7-3A9F900EC20A}" srcOrd="5" destOrd="0" presId="urn:microsoft.com/office/officeart/2005/8/layout/default"/>
    <dgm:cxn modelId="{F5414C64-C859-498F-8D1C-DFC7391BF97A}" type="presParOf" srcId="{F3A7EE61-3815-4613-B3EE-326FDBD7DC59}" destId="{7E96D553-0879-451B-9920-CF1BB4D9FAB2}" srcOrd="6" destOrd="0" presId="urn:microsoft.com/office/officeart/2005/8/layout/default"/>
    <dgm:cxn modelId="{DFF2E39E-46F8-4ED8-AF1D-F9D95913566F}" type="presParOf" srcId="{F3A7EE61-3815-4613-B3EE-326FDBD7DC59}" destId="{F8164DC7-F0FF-466E-AC23-B45159EFAD29}" srcOrd="7" destOrd="0" presId="urn:microsoft.com/office/officeart/2005/8/layout/default"/>
    <dgm:cxn modelId="{A4E89B71-5975-4193-ACB8-8078FF8D9EBC}" type="presParOf" srcId="{F3A7EE61-3815-4613-B3EE-326FDBD7DC59}" destId="{F7544D8C-32AE-466A-BEA2-258F833F8E45}" srcOrd="8" destOrd="0" presId="urn:microsoft.com/office/officeart/2005/8/layout/default"/>
    <dgm:cxn modelId="{B9D0E6BE-3C5B-42BF-96D7-05107951A498}" type="presParOf" srcId="{F3A7EE61-3815-4613-B3EE-326FDBD7DC59}" destId="{A43D36F4-9436-4EB8-A55B-39BFC417DD8E}" srcOrd="9" destOrd="0" presId="urn:microsoft.com/office/officeart/2005/8/layout/default"/>
    <dgm:cxn modelId="{4535BEB1-77F8-42E0-94F5-8E8EBFBF2263}" type="presParOf" srcId="{F3A7EE61-3815-4613-B3EE-326FDBD7DC59}" destId="{8A04E33E-758C-4534-B8AA-7212654BDBC4}" srcOrd="10" destOrd="0" presId="urn:microsoft.com/office/officeart/2005/8/layout/default"/>
    <dgm:cxn modelId="{1B86E297-F0E4-4B52-9BAE-4BE3FCB84D91}" type="presParOf" srcId="{F3A7EE61-3815-4613-B3EE-326FDBD7DC59}" destId="{F996B7D9-05EA-4D7A-BAF3-42D80DB29097}" srcOrd="11" destOrd="0" presId="urn:microsoft.com/office/officeart/2005/8/layout/default"/>
    <dgm:cxn modelId="{5B700A72-4D0C-41CA-A822-CF5AA519979D}" type="presParOf" srcId="{F3A7EE61-3815-4613-B3EE-326FDBD7DC59}" destId="{9094A6BB-6969-4A2F-9ED5-F92767D43074}" srcOrd="12" destOrd="0" presId="urn:microsoft.com/office/officeart/2005/8/layout/default"/>
    <dgm:cxn modelId="{324BDDF0-61CB-458C-9B4F-456A4A525DB7}" type="presParOf" srcId="{F3A7EE61-3815-4613-B3EE-326FDBD7DC59}" destId="{F9DF0B42-59C5-40FC-A963-7DDF648FE0E2}" srcOrd="13" destOrd="0" presId="urn:microsoft.com/office/officeart/2005/8/layout/default"/>
    <dgm:cxn modelId="{3962BD30-06C0-4CA0-8E95-5E2F7637204A}" type="presParOf" srcId="{F3A7EE61-3815-4613-B3EE-326FDBD7DC59}" destId="{5AB881F4-CD6D-4A5B-ACF2-16027D86A3D8}" srcOrd="14" destOrd="0" presId="urn:microsoft.com/office/officeart/2005/8/layout/default"/>
    <dgm:cxn modelId="{50CC2941-0C86-461A-B9A4-4B3855E1F4B3}" type="presParOf" srcId="{F3A7EE61-3815-4613-B3EE-326FDBD7DC59}" destId="{B5F4E230-822C-455B-A2E1-A3137C9A28F8}" srcOrd="15" destOrd="0" presId="urn:microsoft.com/office/officeart/2005/8/layout/default"/>
    <dgm:cxn modelId="{89AFEDD0-313B-49F3-A158-48A75C72AAB9}" type="presParOf" srcId="{F3A7EE61-3815-4613-B3EE-326FDBD7DC59}" destId="{10CE52C2-8EEB-42F2-AEEB-A8B36CCA2CD3}" srcOrd="16" destOrd="0" presId="urn:microsoft.com/office/officeart/2005/8/layout/default"/>
    <dgm:cxn modelId="{F89A0809-CFFB-4D0B-9162-D4A48D0E36AD}" type="presParOf" srcId="{F3A7EE61-3815-4613-B3EE-326FDBD7DC59}" destId="{40F4C979-21CE-4551-AB2E-2691768861A8}" srcOrd="17" destOrd="0" presId="urn:microsoft.com/office/officeart/2005/8/layout/default"/>
    <dgm:cxn modelId="{FB9F9EDC-F150-4145-AAEC-485149058945}" type="presParOf" srcId="{F3A7EE61-3815-4613-B3EE-326FDBD7DC59}" destId="{AA10F133-DF4D-4564-8DE4-26E9688C16E0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DBA3D4-749B-40C3-90A1-756BD59E659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5562DBE-AA69-472D-B9E4-8AE9B88801A5}">
      <dgm:prSet custT="1"/>
      <dgm:spPr/>
      <dgm:t>
        <a:bodyPr/>
        <a:lstStyle/>
        <a:p>
          <a:r>
            <a:rPr lang="hu-HU" sz="28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Tehetséggondozás: </a:t>
          </a:r>
          <a:r>
            <a:rPr lang="hu-H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SZKTV versenyek, OSZTV versenyek, OKTV versenylehetőség, egyéb versenyek (pl. sportversenyek, hadi torna verseny, bázisiskola verseny), nyelvvizsgázási lehetőség</a:t>
          </a:r>
        </a:p>
        <a:p>
          <a:endParaRPr lang="en-US" sz="2300" dirty="0"/>
        </a:p>
      </dgm:t>
    </dgm:pt>
    <dgm:pt modelId="{E339748E-B278-429C-8D93-AA5B31FE9373}" type="parTrans" cxnId="{D3D533B3-569A-48D3-B763-347F970E595A}">
      <dgm:prSet/>
      <dgm:spPr/>
      <dgm:t>
        <a:bodyPr/>
        <a:lstStyle/>
        <a:p>
          <a:endParaRPr lang="en-US"/>
        </a:p>
      </dgm:t>
    </dgm:pt>
    <dgm:pt modelId="{13E496A2-714A-4BB6-B122-3B8EAE98FE18}" type="sibTrans" cxnId="{D3D533B3-569A-48D3-B763-347F970E595A}">
      <dgm:prSet/>
      <dgm:spPr/>
      <dgm:t>
        <a:bodyPr/>
        <a:lstStyle/>
        <a:p>
          <a:endParaRPr lang="en-US"/>
        </a:p>
      </dgm:t>
    </dgm:pt>
    <dgm:pt modelId="{4AB4E2E0-6A20-4282-A2D9-AF13E4CFA492}">
      <dgm:prSet custT="1"/>
      <dgm:spPr/>
      <dgm:t>
        <a:bodyPr/>
        <a:lstStyle/>
        <a:p>
          <a:r>
            <a:rPr lang="hu-HU" sz="28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Mentorálás: </a:t>
          </a:r>
          <a:r>
            <a:rPr lang="hu-HU" sz="2800" b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diákok kisérése, mentorálása. A tanulók személyiségének kibontakozásának támogatása, diákok </a:t>
          </a:r>
          <a:r>
            <a:rPr lang="hu-HU" sz="2800" b="0" u="none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lemorzsolódásának csökkentése</a:t>
          </a:r>
          <a:endParaRPr lang="en-US" sz="28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39B6AC-05FB-4BDC-B099-DA2F850209ED}" type="parTrans" cxnId="{4591EC73-1CEB-44C1-AD7E-3B51C60AFB2B}">
      <dgm:prSet/>
      <dgm:spPr/>
      <dgm:t>
        <a:bodyPr/>
        <a:lstStyle/>
        <a:p>
          <a:endParaRPr lang="en-US"/>
        </a:p>
      </dgm:t>
    </dgm:pt>
    <dgm:pt modelId="{4822845A-68E6-42A8-A0F9-15094459CB4E}" type="sibTrans" cxnId="{4591EC73-1CEB-44C1-AD7E-3B51C60AFB2B}">
      <dgm:prSet/>
      <dgm:spPr/>
      <dgm:t>
        <a:bodyPr/>
        <a:lstStyle/>
        <a:p>
          <a:endParaRPr lang="en-US"/>
        </a:p>
      </dgm:t>
    </dgm:pt>
    <dgm:pt modelId="{942A6B54-F22A-4D2F-8DA1-37CC4B2263C2}">
      <dgm:prSet custT="1"/>
      <dgm:spPr/>
      <dgm:t>
        <a:bodyPr/>
        <a:lstStyle/>
        <a:p>
          <a:r>
            <a:rPr lang="hu-HU" sz="28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Fejlesztés:  </a:t>
          </a:r>
          <a:r>
            <a:rPr lang="hu-HU" sz="2800" b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tanulási nehézségekkel küzdő tanulók fejlesztése, fejlesztőpedagógus és gyógypedagógus segítségével</a:t>
          </a:r>
          <a:endParaRPr lang="en-US" sz="28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40A240-8660-4AC5-B34C-C4607B368C56}" type="parTrans" cxnId="{BAA080EC-2A0E-4D64-966F-8B0446820443}">
      <dgm:prSet/>
      <dgm:spPr/>
      <dgm:t>
        <a:bodyPr/>
        <a:lstStyle/>
        <a:p>
          <a:endParaRPr lang="en-US"/>
        </a:p>
      </dgm:t>
    </dgm:pt>
    <dgm:pt modelId="{F6E0EF63-BF6F-4935-8C02-2B1F6F86BAD7}" type="sibTrans" cxnId="{BAA080EC-2A0E-4D64-966F-8B0446820443}">
      <dgm:prSet/>
      <dgm:spPr/>
      <dgm:t>
        <a:bodyPr/>
        <a:lstStyle/>
        <a:p>
          <a:endParaRPr lang="en-US"/>
        </a:p>
      </dgm:t>
    </dgm:pt>
    <dgm:pt modelId="{44A613A7-DE02-4764-812A-DFD4130CCADA}" type="pres">
      <dgm:prSet presAssocID="{D5DBA3D4-749B-40C3-90A1-756BD59E6598}" presName="vert0" presStyleCnt="0">
        <dgm:presLayoutVars>
          <dgm:dir/>
          <dgm:animOne val="branch"/>
          <dgm:animLvl val="lvl"/>
        </dgm:presLayoutVars>
      </dgm:prSet>
      <dgm:spPr/>
    </dgm:pt>
    <dgm:pt modelId="{9AC23067-59BB-4CEF-ADD8-8F4CF9412E4F}" type="pres">
      <dgm:prSet presAssocID="{E5562DBE-AA69-472D-B9E4-8AE9B88801A5}" presName="thickLine" presStyleLbl="alignNode1" presStyleIdx="0" presStyleCnt="3"/>
      <dgm:spPr/>
    </dgm:pt>
    <dgm:pt modelId="{A6549232-D1CB-42C4-8E25-DCC2690BD447}" type="pres">
      <dgm:prSet presAssocID="{E5562DBE-AA69-472D-B9E4-8AE9B88801A5}" presName="horz1" presStyleCnt="0"/>
      <dgm:spPr/>
    </dgm:pt>
    <dgm:pt modelId="{4F470C2E-0130-4129-A21A-274EBAE837CB}" type="pres">
      <dgm:prSet presAssocID="{E5562DBE-AA69-472D-B9E4-8AE9B88801A5}" presName="tx1" presStyleLbl="revTx" presStyleIdx="0" presStyleCnt="3" custScaleY="123040"/>
      <dgm:spPr/>
    </dgm:pt>
    <dgm:pt modelId="{BF81F7E3-6846-4B60-80DF-62CE8B443626}" type="pres">
      <dgm:prSet presAssocID="{E5562DBE-AA69-472D-B9E4-8AE9B88801A5}" presName="vert1" presStyleCnt="0"/>
      <dgm:spPr/>
    </dgm:pt>
    <dgm:pt modelId="{B5E7B46A-82D0-46DA-8F7B-47556625AFA6}" type="pres">
      <dgm:prSet presAssocID="{4AB4E2E0-6A20-4282-A2D9-AF13E4CFA492}" presName="thickLine" presStyleLbl="alignNode1" presStyleIdx="1" presStyleCnt="3"/>
      <dgm:spPr/>
    </dgm:pt>
    <dgm:pt modelId="{606BA3C4-BB61-427B-B6CE-C5F38FF3B353}" type="pres">
      <dgm:prSet presAssocID="{4AB4E2E0-6A20-4282-A2D9-AF13E4CFA492}" presName="horz1" presStyleCnt="0"/>
      <dgm:spPr/>
    </dgm:pt>
    <dgm:pt modelId="{A38D366B-4D01-4B05-8899-9AC85CBADDC2}" type="pres">
      <dgm:prSet presAssocID="{4AB4E2E0-6A20-4282-A2D9-AF13E4CFA492}" presName="tx1" presStyleLbl="revTx" presStyleIdx="1" presStyleCnt="3"/>
      <dgm:spPr/>
    </dgm:pt>
    <dgm:pt modelId="{C12B9C35-BC96-4E9C-A6C9-F5C7C728E1E8}" type="pres">
      <dgm:prSet presAssocID="{4AB4E2E0-6A20-4282-A2D9-AF13E4CFA492}" presName="vert1" presStyleCnt="0"/>
      <dgm:spPr/>
    </dgm:pt>
    <dgm:pt modelId="{3F7DBF21-4B9C-4AAF-ABF6-C36B68EFC19E}" type="pres">
      <dgm:prSet presAssocID="{942A6B54-F22A-4D2F-8DA1-37CC4B2263C2}" presName="thickLine" presStyleLbl="alignNode1" presStyleIdx="2" presStyleCnt="3"/>
      <dgm:spPr/>
    </dgm:pt>
    <dgm:pt modelId="{0D1950C2-1795-4CFD-B19D-B094FBDB9BAB}" type="pres">
      <dgm:prSet presAssocID="{942A6B54-F22A-4D2F-8DA1-37CC4B2263C2}" presName="horz1" presStyleCnt="0"/>
      <dgm:spPr/>
    </dgm:pt>
    <dgm:pt modelId="{97656965-3235-4E13-9DF9-D440800656F2}" type="pres">
      <dgm:prSet presAssocID="{942A6B54-F22A-4D2F-8DA1-37CC4B2263C2}" presName="tx1" presStyleLbl="revTx" presStyleIdx="2" presStyleCnt="3"/>
      <dgm:spPr/>
    </dgm:pt>
    <dgm:pt modelId="{55DA6B9E-A41C-435C-B887-5F1C4A2FD543}" type="pres">
      <dgm:prSet presAssocID="{942A6B54-F22A-4D2F-8DA1-37CC4B2263C2}" presName="vert1" presStyleCnt="0"/>
      <dgm:spPr/>
    </dgm:pt>
  </dgm:ptLst>
  <dgm:cxnLst>
    <dgm:cxn modelId="{F6E1F406-2EC7-4F3F-9612-205948C28796}" type="presOf" srcId="{D5DBA3D4-749B-40C3-90A1-756BD59E6598}" destId="{44A613A7-DE02-4764-812A-DFD4130CCADA}" srcOrd="0" destOrd="0" presId="urn:microsoft.com/office/officeart/2008/layout/LinedList"/>
    <dgm:cxn modelId="{BF98BB10-0673-4504-BE5C-8523372FE57D}" type="presOf" srcId="{942A6B54-F22A-4D2F-8DA1-37CC4B2263C2}" destId="{97656965-3235-4E13-9DF9-D440800656F2}" srcOrd="0" destOrd="0" presId="urn:microsoft.com/office/officeart/2008/layout/LinedList"/>
    <dgm:cxn modelId="{C1594A14-6C57-4256-B5B9-FF14BE1C877A}" type="presOf" srcId="{E5562DBE-AA69-472D-B9E4-8AE9B88801A5}" destId="{4F470C2E-0130-4129-A21A-274EBAE837CB}" srcOrd="0" destOrd="0" presId="urn:microsoft.com/office/officeart/2008/layout/LinedList"/>
    <dgm:cxn modelId="{4591EC73-1CEB-44C1-AD7E-3B51C60AFB2B}" srcId="{D5DBA3D4-749B-40C3-90A1-756BD59E6598}" destId="{4AB4E2E0-6A20-4282-A2D9-AF13E4CFA492}" srcOrd="1" destOrd="0" parTransId="{AF39B6AC-05FB-4BDC-B099-DA2F850209ED}" sibTransId="{4822845A-68E6-42A8-A0F9-15094459CB4E}"/>
    <dgm:cxn modelId="{63698483-7E37-43F7-8262-B1BE19A3E53E}" type="presOf" srcId="{4AB4E2E0-6A20-4282-A2D9-AF13E4CFA492}" destId="{A38D366B-4D01-4B05-8899-9AC85CBADDC2}" srcOrd="0" destOrd="0" presId="urn:microsoft.com/office/officeart/2008/layout/LinedList"/>
    <dgm:cxn modelId="{D3D533B3-569A-48D3-B763-347F970E595A}" srcId="{D5DBA3D4-749B-40C3-90A1-756BD59E6598}" destId="{E5562DBE-AA69-472D-B9E4-8AE9B88801A5}" srcOrd="0" destOrd="0" parTransId="{E339748E-B278-429C-8D93-AA5B31FE9373}" sibTransId="{13E496A2-714A-4BB6-B122-3B8EAE98FE18}"/>
    <dgm:cxn modelId="{BAA080EC-2A0E-4D64-966F-8B0446820443}" srcId="{D5DBA3D4-749B-40C3-90A1-756BD59E6598}" destId="{942A6B54-F22A-4D2F-8DA1-37CC4B2263C2}" srcOrd="2" destOrd="0" parTransId="{E740A240-8660-4AC5-B34C-C4607B368C56}" sibTransId="{F6E0EF63-BF6F-4935-8C02-2B1F6F86BAD7}"/>
    <dgm:cxn modelId="{F5E8CBDB-08A4-4249-9246-4819AC4D0190}" type="presParOf" srcId="{44A613A7-DE02-4764-812A-DFD4130CCADA}" destId="{9AC23067-59BB-4CEF-ADD8-8F4CF9412E4F}" srcOrd="0" destOrd="0" presId="urn:microsoft.com/office/officeart/2008/layout/LinedList"/>
    <dgm:cxn modelId="{419BF9B6-F707-4F28-B296-858413B85F14}" type="presParOf" srcId="{44A613A7-DE02-4764-812A-DFD4130CCADA}" destId="{A6549232-D1CB-42C4-8E25-DCC2690BD447}" srcOrd="1" destOrd="0" presId="urn:microsoft.com/office/officeart/2008/layout/LinedList"/>
    <dgm:cxn modelId="{B7557056-8B63-4080-AFF4-27D60F319007}" type="presParOf" srcId="{A6549232-D1CB-42C4-8E25-DCC2690BD447}" destId="{4F470C2E-0130-4129-A21A-274EBAE837CB}" srcOrd="0" destOrd="0" presId="urn:microsoft.com/office/officeart/2008/layout/LinedList"/>
    <dgm:cxn modelId="{DF2EAB2F-4F15-48CC-9F87-105FEB47045B}" type="presParOf" srcId="{A6549232-D1CB-42C4-8E25-DCC2690BD447}" destId="{BF81F7E3-6846-4B60-80DF-62CE8B443626}" srcOrd="1" destOrd="0" presId="urn:microsoft.com/office/officeart/2008/layout/LinedList"/>
    <dgm:cxn modelId="{5D8764E6-D21D-45FE-B3C8-417AB74F679D}" type="presParOf" srcId="{44A613A7-DE02-4764-812A-DFD4130CCADA}" destId="{B5E7B46A-82D0-46DA-8F7B-47556625AFA6}" srcOrd="2" destOrd="0" presId="urn:microsoft.com/office/officeart/2008/layout/LinedList"/>
    <dgm:cxn modelId="{E74AA363-4793-476A-8DC0-DEBB6FE6C5F1}" type="presParOf" srcId="{44A613A7-DE02-4764-812A-DFD4130CCADA}" destId="{606BA3C4-BB61-427B-B6CE-C5F38FF3B353}" srcOrd="3" destOrd="0" presId="urn:microsoft.com/office/officeart/2008/layout/LinedList"/>
    <dgm:cxn modelId="{DE5F2D60-9E31-41F9-ABE3-9124137E68E6}" type="presParOf" srcId="{606BA3C4-BB61-427B-B6CE-C5F38FF3B353}" destId="{A38D366B-4D01-4B05-8899-9AC85CBADDC2}" srcOrd="0" destOrd="0" presId="urn:microsoft.com/office/officeart/2008/layout/LinedList"/>
    <dgm:cxn modelId="{C4AB963E-5601-41FA-9F85-AFA7096865F4}" type="presParOf" srcId="{606BA3C4-BB61-427B-B6CE-C5F38FF3B353}" destId="{C12B9C35-BC96-4E9C-A6C9-F5C7C728E1E8}" srcOrd="1" destOrd="0" presId="urn:microsoft.com/office/officeart/2008/layout/LinedList"/>
    <dgm:cxn modelId="{E2C95D72-00DD-4902-853D-2E59A6DF607B}" type="presParOf" srcId="{44A613A7-DE02-4764-812A-DFD4130CCADA}" destId="{3F7DBF21-4B9C-4AAF-ABF6-C36B68EFC19E}" srcOrd="4" destOrd="0" presId="urn:microsoft.com/office/officeart/2008/layout/LinedList"/>
    <dgm:cxn modelId="{6611E543-0D2F-42BF-9053-E0545599D2E9}" type="presParOf" srcId="{44A613A7-DE02-4764-812A-DFD4130CCADA}" destId="{0D1950C2-1795-4CFD-B19D-B094FBDB9BAB}" srcOrd="5" destOrd="0" presId="urn:microsoft.com/office/officeart/2008/layout/LinedList"/>
    <dgm:cxn modelId="{9FBA0DA0-2C6C-4232-A083-5BB3DFAD9E17}" type="presParOf" srcId="{0D1950C2-1795-4CFD-B19D-B094FBDB9BAB}" destId="{97656965-3235-4E13-9DF9-D440800656F2}" srcOrd="0" destOrd="0" presId="urn:microsoft.com/office/officeart/2008/layout/LinedList"/>
    <dgm:cxn modelId="{AE7A70B0-5008-450D-9F59-E3415953E681}" type="presParOf" srcId="{0D1950C2-1795-4CFD-B19D-B094FBDB9BAB}" destId="{55DA6B9E-A41C-435C-B887-5F1C4A2FD5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ACCBB-6709-4071-B389-3BB226B3A586}">
      <dsp:nvSpPr>
        <dsp:cNvPr id="0" name=""/>
        <dsp:cNvSpPr/>
      </dsp:nvSpPr>
      <dsp:spPr>
        <a:xfrm>
          <a:off x="0" y="2387953"/>
          <a:ext cx="1106423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D9177-BEF8-43BD-BD52-0026EA3357A1}">
      <dsp:nvSpPr>
        <dsp:cNvPr id="0" name=""/>
        <dsp:cNvSpPr/>
      </dsp:nvSpPr>
      <dsp:spPr>
        <a:xfrm rot="8100000">
          <a:off x="74960" y="974577"/>
          <a:ext cx="351215" cy="351215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D6FBB6-A4AF-4385-9941-D351023AD6AA}">
      <dsp:nvSpPr>
        <dsp:cNvPr id="0" name=""/>
        <dsp:cNvSpPr/>
      </dsp:nvSpPr>
      <dsp:spPr>
        <a:xfrm>
          <a:off x="113977" y="1013594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A9B7E-9CE7-4094-93A7-80137E309CBD}">
      <dsp:nvSpPr>
        <dsp:cNvPr id="0" name=""/>
        <dsp:cNvSpPr/>
      </dsp:nvSpPr>
      <dsp:spPr>
        <a:xfrm>
          <a:off x="498915" y="53342"/>
          <a:ext cx="3068141" cy="4104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6C7D1-64B6-41AE-9914-B419A3484FCD}">
      <dsp:nvSpPr>
        <dsp:cNvPr id="0" name=""/>
        <dsp:cNvSpPr/>
      </dsp:nvSpPr>
      <dsp:spPr>
        <a:xfrm>
          <a:off x="498915" y="429204"/>
          <a:ext cx="3068141" cy="1441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Ágazati alapozóképzés</a:t>
          </a:r>
        </a:p>
      </dsp:txBody>
      <dsp:txXfrm>
        <a:off x="498915" y="429204"/>
        <a:ext cx="3068141" cy="1441962"/>
      </dsp:txXfrm>
    </dsp:sp>
    <dsp:sp modelId="{C28599D5-344D-4778-829D-0A6857810564}">
      <dsp:nvSpPr>
        <dsp:cNvPr id="0" name=""/>
        <dsp:cNvSpPr/>
      </dsp:nvSpPr>
      <dsp:spPr>
        <a:xfrm>
          <a:off x="250568" y="1398532"/>
          <a:ext cx="0" cy="1413668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B82C9-9A72-4E06-9CC5-DC4117D8234A}">
      <dsp:nvSpPr>
        <dsp:cNvPr id="0" name=""/>
        <dsp:cNvSpPr/>
      </dsp:nvSpPr>
      <dsp:spPr>
        <a:xfrm>
          <a:off x="205866" y="2767498"/>
          <a:ext cx="89404" cy="894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46FD013-36FE-4608-B4DB-855FFA0EF392}">
      <dsp:nvSpPr>
        <dsp:cNvPr id="0" name=""/>
        <dsp:cNvSpPr/>
      </dsp:nvSpPr>
      <dsp:spPr>
        <a:xfrm rot="18900000">
          <a:off x="1915771" y="3429176"/>
          <a:ext cx="351215" cy="351215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FDA50B-2689-4E79-9D01-312732996AC4}">
      <dsp:nvSpPr>
        <dsp:cNvPr id="0" name=""/>
        <dsp:cNvSpPr/>
      </dsp:nvSpPr>
      <dsp:spPr>
        <a:xfrm>
          <a:off x="1954788" y="3468193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6E5D2-2532-4345-9682-FE6A931607AB}">
      <dsp:nvSpPr>
        <dsp:cNvPr id="0" name=""/>
        <dsp:cNvSpPr/>
      </dsp:nvSpPr>
      <dsp:spPr>
        <a:xfrm>
          <a:off x="2339726" y="555705"/>
          <a:ext cx="3068141" cy="4187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8036F8-30B5-42CB-BDCC-547323777649}">
      <dsp:nvSpPr>
        <dsp:cNvPr id="0" name=""/>
        <dsp:cNvSpPr/>
      </dsp:nvSpPr>
      <dsp:spPr>
        <a:xfrm>
          <a:off x="2339726" y="2869090"/>
          <a:ext cx="3068141" cy="1471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Szakmai képzés</a:t>
          </a:r>
        </a:p>
      </dsp:txBody>
      <dsp:txXfrm>
        <a:off x="2339726" y="2869090"/>
        <a:ext cx="3068141" cy="1471387"/>
      </dsp:txXfrm>
    </dsp:sp>
    <dsp:sp modelId="{9E75F5DF-8767-43D8-8C3D-2A75B6281E01}">
      <dsp:nvSpPr>
        <dsp:cNvPr id="0" name=""/>
        <dsp:cNvSpPr/>
      </dsp:nvSpPr>
      <dsp:spPr>
        <a:xfrm>
          <a:off x="2091379" y="1942768"/>
          <a:ext cx="0" cy="1413668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6A9B2-8248-400A-8E34-2819DFF4E8D6}">
      <dsp:nvSpPr>
        <dsp:cNvPr id="0" name=""/>
        <dsp:cNvSpPr/>
      </dsp:nvSpPr>
      <dsp:spPr>
        <a:xfrm>
          <a:off x="2046676" y="1898066"/>
          <a:ext cx="89404" cy="894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8D7481-906B-4C2C-942D-1704E4333D36}">
      <dsp:nvSpPr>
        <dsp:cNvPr id="0" name=""/>
        <dsp:cNvSpPr/>
      </dsp:nvSpPr>
      <dsp:spPr>
        <a:xfrm rot="8100000">
          <a:off x="3756581" y="1022896"/>
          <a:ext cx="351215" cy="351215"/>
        </a:xfrm>
        <a:prstGeom prst="teardrop">
          <a:avLst>
            <a:gd name="adj" fmla="val 11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D2F5033-1985-48B0-946B-E7EB99DE9C80}">
      <dsp:nvSpPr>
        <dsp:cNvPr id="0" name=""/>
        <dsp:cNvSpPr/>
      </dsp:nvSpPr>
      <dsp:spPr>
        <a:xfrm>
          <a:off x="3795598" y="1061913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4BA1A-471F-41D3-AF2E-6D70D47142FB}">
      <dsp:nvSpPr>
        <dsp:cNvPr id="0" name=""/>
        <dsp:cNvSpPr/>
      </dsp:nvSpPr>
      <dsp:spPr>
        <a:xfrm>
          <a:off x="4180536" y="5023"/>
          <a:ext cx="3068141" cy="4297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92697-070B-42B3-9AF8-C85C783C072F}">
      <dsp:nvSpPr>
        <dsp:cNvPr id="0" name=""/>
        <dsp:cNvSpPr/>
      </dsp:nvSpPr>
      <dsp:spPr>
        <a:xfrm>
          <a:off x="4180536" y="443569"/>
          <a:ext cx="3068141" cy="1509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Portfólió</a:t>
          </a:r>
        </a:p>
      </dsp:txBody>
      <dsp:txXfrm>
        <a:off x="4180536" y="443569"/>
        <a:ext cx="3068141" cy="1509870"/>
      </dsp:txXfrm>
    </dsp:sp>
    <dsp:sp modelId="{27F8D3F0-0CB8-4490-8A74-FC4F94B3CCF6}">
      <dsp:nvSpPr>
        <dsp:cNvPr id="0" name=""/>
        <dsp:cNvSpPr/>
      </dsp:nvSpPr>
      <dsp:spPr>
        <a:xfrm>
          <a:off x="3932189" y="1446851"/>
          <a:ext cx="0" cy="1413668"/>
        </a:xfrm>
        <a:prstGeom prst="line">
          <a:avLst/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8DB2F-5203-4045-B5BE-6E349904B250}">
      <dsp:nvSpPr>
        <dsp:cNvPr id="0" name=""/>
        <dsp:cNvSpPr/>
      </dsp:nvSpPr>
      <dsp:spPr>
        <a:xfrm>
          <a:off x="3887486" y="2815817"/>
          <a:ext cx="89404" cy="894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C4ABEB-D6D9-491F-BD33-607EABB646F0}">
      <dsp:nvSpPr>
        <dsp:cNvPr id="0" name=""/>
        <dsp:cNvSpPr/>
      </dsp:nvSpPr>
      <dsp:spPr>
        <a:xfrm rot="18900000">
          <a:off x="5597391" y="3469571"/>
          <a:ext cx="351215" cy="351215"/>
        </a:xfrm>
        <a:prstGeom prst="teardrop">
          <a:avLst>
            <a:gd name="adj" fmla="val 11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9B048CB-D047-42A9-BBBC-42FFAA95D71C}">
      <dsp:nvSpPr>
        <dsp:cNvPr id="0" name=""/>
        <dsp:cNvSpPr/>
      </dsp:nvSpPr>
      <dsp:spPr>
        <a:xfrm>
          <a:off x="5636408" y="3508588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B9CDC-B713-4A56-98BF-A5AAB2B65441}">
      <dsp:nvSpPr>
        <dsp:cNvPr id="0" name=""/>
        <dsp:cNvSpPr/>
      </dsp:nvSpPr>
      <dsp:spPr>
        <a:xfrm>
          <a:off x="6021346" y="676892"/>
          <a:ext cx="3068141" cy="402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5A785-8F3D-4D01-9A13-CA500D2E271F}">
      <dsp:nvSpPr>
        <dsp:cNvPr id="0" name=""/>
        <dsp:cNvSpPr/>
      </dsp:nvSpPr>
      <dsp:spPr>
        <a:xfrm>
          <a:off x="6021346" y="2937872"/>
          <a:ext cx="3068141" cy="1414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Szakmai vizsga, érettségi, technikusi vizsga</a:t>
          </a:r>
        </a:p>
      </dsp:txBody>
      <dsp:txXfrm>
        <a:off x="6021346" y="2937872"/>
        <a:ext cx="3068141" cy="1414614"/>
      </dsp:txXfrm>
    </dsp:sp>
    <dsp:sp modelId="{2525F3CF-14DF-47DF-AEE9-09B46DB0EF0B}">
      <dsp:nvSpPr>
        <dsp:cNvPr id="0" name=""/>
        <dsp:cNvSpPr/>
      </dsp:nvSpPr>
      <dsp:spPr>
        <a:xfrm>
          <a:off x="5772999" y="1983164"/>
          <a:ext cx="0" cy="1413668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2C311-9695-4C37-BF27-37D456C50D3C}">
      <dsp:nvSpPr>
        <dsp:cNvPr id="0" name=""/>
        <dsp:cNvSpPr/>
      </dsp:nvSpPr>
      <dsp:spPr>
        <a:xfrm>
          <a:off x="5728297" y="1938461"/>
          <a:ext cx="89404" cy="894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C81BAE-B92C-442F-A62E-8C92F9A9FE81}">
      <dsp:nvSpPr>
        <dsp:cNvPr id="0" name=""/>
        <dsp:cNvSpPr/>
      </dsp:nvSpPr>
      <dsp:spPr>
        <a:xfrm rot="8100000">
          <a:off x="7438201" y="986668"/>
          <a:ext cx="351215" cy="351215"/>
        </a:xfrm>
        <a:prstGeom prst="teardrop">
          <a:avLst>
            <a:gd name="adj" fmla="val 11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197E64C-C4C9-424A-9F21-62047C391917}">
      <dsp:nvSpPr>
        <dsp:cNvPr id="0" name=""/>
        <dsp:cNvSpPr/>
      </dsp:nvSpPr>
      <dsp:spPr>
        <a:xfrm>
          <a:off x="7477218" y="1025685"/>
          <a:ext cx="273181" cy="27318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F7386-D221-4D1C-8197-01E243E43B97}">
      <dsp:nvSpPr>
        <dsp:cNvPr id="0" name=""/>
        <dsp:cNvSpPr/>
      </dsp:nvSpPr>
      <dsp:spPr>
        <a:xfrm>
          <a:off x="7862156" y="41252"/>
          <a:ext cx="3068141" cy="4152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1FC9E-89CF-489E-AE34-495F66A2D5F9}">
      <dsp:nvSpPr>
        <dsp:cNvPr id="0" name=""/>
        <dsp:cNvSpPr/>
      </dsp:nvSpPr>
      <dsp:spPr>
        <a:xfrm>
          <a:off x="7862156" y="432798"/>
          <a:ext cx="3068141" cy="1458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rtlCol="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Továbbtanulási lehetőség,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u-HU" sz="2400" b="0" kern="1200" dirty="0">
              <a:latin typeface="Times New Roman" panose="02020603050405020304" pitchFamily="18" charset="0"/>
            </a:rPr>
            <a:t>jó munkahely</a:t>
          </a:r>
          <a:endParaRPr lang="hu-HU" sz="2400" b="1" kern="1200" dirty="0">
            <a:latin typeface="Times New Roman" panose="02020603050405020304" pitchFamily="18" charset="0"/>
          </a:endParaRPr>
        </a:p>
      </dsp:txBody>
      <dsp:txXfrm>
        <a:off x="7862156" y="432798"/>
        <a:ext cx="3068141" cy="1458954"/>
      </dsp:txXfrm>
    </dsp:sp>
    <dsp:sp modelId="{256CF4E3-05B7-4804-AE34-A3D12B1A6CC3}">
      <dsp:nvSpPr>
        <dsp:cNvPr id="0" name=""/>
        <dsp:cNvSpPr/>
      </dsp:nvSpPr>
      <dsp:spPr>
        <a:xfrm>
          <a:off x="7613809" y="1410623"/>
          <a:ext cx="0" cy="1413668"/>
        </a:xfrm>
        <a:prstGeom prst="line">
          <a:avLst/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CA80D-BA35-4C4B-B265-DBB60C132C6B}">
      <dsp:nvSpPr>
        <dsp:cNvPr id="0" name=""/>
        <dsp:cNvSpPr/>
      </dsp:nvSpPr>
      <dsp:spPr>
        <a:xfrm>
          <a:off x="7569107" y="2779588"/>
          <a:ext cx="89404" cy="8940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6A465-5EB5-4411-BDAE-B1C887909D8A}">
      <dsp:nvSpPr>
        <dsp:cNvPr id="0" name=""/>
        <dsp:cNvSpPr/>
      </dsp:nvSpPr>
      <dsp:spPr>
        <a:xfrm>
          <a:off x="1013179" y="195"/>
          <a:ext cx="1974242" cy="11845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rgbClr val="002060"/>
              </a:solidFill>
              <a:latin typeface="Garamond" panose="02020404030301010803" pitchFamily="18" charset="0"/>
            </a:rPr>
            <a:t>Elektronika</a:t>
          </a:r>
          <a:r>
            <a:rPr lang="en-US" sz="2300" kern="1200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sz="2300" kern="1200" dirty="0" err="1">
              <a:solidFill>
                <a:srgbClr val="002060"/>
              </a:solidFill>
              <a:latin typeface="Garamond" panose="02020404030301010803" pitchFamily="18" charset="0"/>
            </a:rPr>
            <a:t>és</a:t>
          </a:r>
          <a:r>
            <a:rPr lang="en-US" sz="2300" kern="1200" dirty="0">
              <a:solidFill>
                <a:srgbClr val="002060"/>
              </a:solidFill>
              <a:latin typeface="Garamond" panose="02020404030301010803" pitchFamily="18" charset="0"/>
            </a:rPr>
            <a:t> </a:t>
          </a:r>
          <a:r>
            <a:rPr lang="en-US" sz="2300" kern="1200" dirty="0" err="1">
              <a:solidFill>
                <a:srgbClr val="002060"/>
              </a:solidFill>
              <a:latin typeface="Garamond" panose="02020404030301010803" pitchFamily="18" charset="0"/>
            </a:rPr>
            <a:t>elektrotechnika</a:t>
          </a:r>
          <a:endParaRPr lang="en-US" sz="2300" kern="1200" dirty="0">
            <a:solidFill>
              <a:srgbClr val="002060"/>
            </a:solidFill>
            <a:latin typeface="Garamond" panose="02020404030301010803" pitchFamily="18" charset="0"/>
          </a:endParaRPr>
        </a:p>
      </dsp:txBody>
      <dsp:txXfrm>
        <a:off x="1013179" y="195"/>
        <a:ext cx="1974242" cy="1184545"/>
      </dsp:txXfrm>
    </dsp:sp>
    <dsp:sp modelId="{D7BCA9C2-AE87-4D24-8701-6C8B1C8D1BE2}">
      <dsp:nvSpPr>
        <dsp:cNvPr id="0" name=""/>
        <dsp:cNvSpPr/>
      </dsp:nvSpPr>
      <dsp:spPr>
        <a:xfrm>
          <a:off x="3184845" y="195"/>
          <a:ext cx="1974242" cy="11845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Építőipar</a:t>
          </a:r>
        </a:p>
      </dsp:txBody>
      <dsp:txXfrm>
        <a:off x="3184845" y="195"/>
        <a:ext cx="1974242" cy="1184545"/>
      </dsp:txXfrm>
    </dsp:sp>
    <dsp:sp modelId="{24AD28FC-1FDC-421C-8CAC-650D4054F96B}">
      <dsp:nvSpPr>
        <dsp:cNvPr id="0" name=""/>
        <dsp:cNvSpPr/>
      </dsp:nvSpPr>
      <dsp:spPr>
        <a:xfrm>
          <a:off x="5356512" y="195"/>
          <a:ext cx="1974242" cy="11845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Épületgépészet</a:t>
          </a:r>
        </a:p>
      </dsp:txBody>
      <dsp:txXfrm>
        <a:off x="5356512" y="195"/>
        <a:ext cx="1974242" cy="1184545"/>
      </dsp:txXfrm>
    </dsp:sp>
    <dsp:sp modelId="{7E96D553-0879-451B-9920-CF1BB4D9FAB2}">
      <dsp:nvSpPr>
        <dsp:cNvPr id="0" name=""/>
        <dsp:cNvSpPr/>
      </dsp:nvSpPr>
      <dsp:spPr>
        <a:xfrm>
          <a:off x="7528178" y="195"/>
          <a:ext cx="1974242" cy="11845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Fa és – bútoripar</a:t>
          </a:r>
        </a:p>
      </dsp:txBody>
      <dsp:txXfrm>
        <a:off x="7528178" y="195"/>
        <a:ext cx="1974242" cy="1184545"/>
      </dsp:txXfrm>
    </dsp:sp>
    <dsp:sp modelId="{F7544D8C-32AE-466A-BEA2-258F833F8E45}">
      <dsp:nvSpPr>
        <dsp:cNvPr id="0" name=""/>
        <dsp:cNvSpPr/>
      </dsp:nvSpPr>
      <dsp:spPr>
        <a:xfrm>
          <a:off x="1013179" y="1382165"/>
          <a:ext cx="1974242" cy="11845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Gépészet</a:t>
          </a:r>
        </a:p>
      </dsp:txBody>
      <dsp:txXfrm>
        <a:off x="1013179" y="1382165"/>
        <a:ext cx="1974242" cy="1184545"/>
      </dsp:txXfrm>
    </dsp:sp>
    <dsp:sp modelId="{8A04E33E-758C-4534-B8AA-7212654BDBC4}">
      <dsp:nvSpPr>
        <dsp:cNvPr id="0" name=""/>
        <dsp:cNvSpPr/>
      </dsp:nvSpPr>
      <dsp:spPr>
        <a:xfrm>
          <a:off x="3184845" y="1382165"/>
          <a:ext cx="1974242" cy="11845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Közlekedés és szállítmányozás</a:t>
          </a:r>
        </a:p>
      </dsp:txBody>
      <dsp:txXfrm>
        <a:off x="3184845" y="1382165"/>
        <a:ext cx="1974242" cy="1184545"/>
      </dsp:txXfrm>
    </dsp:sp>
    <dsp:sp modelId="{9094A6BB-6969-4A2F-9ED5-F92767D43074}">
      <dsp:nvSpPr>
        <dsp:cNvPr id="0" name=""/>
        <dsp:cNvSpPr/>
      </dsp:nvSpPr>
      <dsp:spPr>
        <a:xfrm>
          <a:off x="5356512" y="1382165"/>
          <a:ext cx="1974242" cy="11845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Kreatív</a:t>
          </a:r>
        </a:p>
      </dsp:txBody>
      <dsp:txXfrm>
        <a:off x="5356512" y="1382165"/>
        <a:ext cx="1974242" cy="1184545"/>
      </dsp:txXfrm>
    </dsp:sp>
    <dsp:sp modelId="{5AB881F4-CD6D-4A5B-ACF2-16027D86A3D8}">
      <dsp:nvSpPr>
        <dsp:cNvPr id="0" name=""/>
        <dsp:cNvSpPr/>
      </dsp:nvSpPr>
      <dsp:spPr>
        <a:xfrm>
          <a:off x="7528178" y="1382165"/>
          <a:ext cx="1974242" cy="118454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Rendészet és közszolgálat</a:t>
          </a:r>
        </a:p>
      </dsp:txBody>
      <dsp:txXfrm>
        <a:off x="7528178" y="1382165"/>
        <a:ext cx="1974242" cy="1184545"/>
      </dsp:txXfrm>
    </dsp:sp>
    <dsp:sp modelId="{10CE52C2-8EEB-42F2-AEEB-A8B36CCA2CD3}">
      <dsp:nvSpPr>
        <dsp:cNvPr id="0" name=""/>
        <dsp:cNvSpPr/>
      </dsp:nvSpPr>
      <dsp:spPr>
        <a:xfrm>
          <a:off x="3184845" y="2764134"/>
          <a:ext cx="1974242" cy="11845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Specializált gép-és járműgyártás</a:t>
          </a:r>
        </a:p>
      </dsp:txBody>
      <dsp:txXfrm>
        <a:off x="3184845" y="2764134"/>
        <a:ext cx="1974242" cy="1184545"/>
      </dsp:txXfrm>
    </dsp:sp>
    <dsp:sp modelId="{AA10F133-DF4D-4564-8DE4-26E9688C16E0}">
      <dsp:nvSpPr>
        <dsp:cNvPr id="0" name=""/>
        <dsp:cNvSpPr/>
      </dsp:nvSpPr>
      <dsp:spPr>
        <a:xfrm>
          <a:off x="5356512" y="2764134"/>
          <a:ext cx="1974242" cy="118454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rgbClr val="002060"/>
              </a:solidFill>
              <a:latin typeface="Garamond" panose="02020404030301010803" pitchFamily="18" charset="0"/>
            </a:rPr>
            <a:t>Szépészet</a:t>
          </a:r>
        </a:p>
      </dsp:txBody>
      <dsp:txXfrm>
        <a:off x="5356512" y="2764134"/>
        <a:ext cx="1974242" cy="11845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23067-59BB-4CEF-ADD8-8F4CF9412E4F}">
      <dsp:nvSpPr>
        <dsp:cNvPr id="0" name=""/>
        <dsp:cNvSpPr/>
      </dsp:nvSpPr>
      <dsp:spPr>
        <a:xfrm>
          <a:off x="0" y="4266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70C2E-0130-4129-A21A-274EBAE837CB}">
      <dsp:nvSpPr>
        <dsp:cNvPr id="0" name=""/>
        <dsp:cNvSpPr/>
      </dsp:nvSpPr>
      <dsp:spPr>
        <a:xfrm>
          <a:off x="0" y="4266"/>
          <a:ext cx="6893773" cy="210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Tehetséggondozás: </a:t>
          </a:r>
          <a:r>
            <a:rPr lang="hu-H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SZKTV versenyek, OSZTV versenyek, OKTV versenylehetőség, egyéb versenyek (pl. sportversenyek, hadi torna verseny, bázisiskola verseny), nyelvvizsgázási lehetőség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0" y="4266"/>
        <a:ext cx="6893773" cy="2105364"/>
      </dsp:txXfrm>
    </dsp:sp>
    <dsp:sp modelId="{B5E7B46A-82D0-46DA-8F7B-47556625AFA6}">
      <dsp:nvSpPr>
        <dsp:cNvPr id="0" name=""/>
        <dsp:cNvSpPr/>
      </dsp:nvSpPr>
      <dsp:spPr>
        <a:xfrm>
          <a:off x="0" y="2109630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D366B-4D01-4B05-8899-9AC85CBADDC2}">
      <dsp:nvSpPr>
        <dsp:cNvPr id="0" name=""/>
        <dsp:cNvSpPr/>
      </dsp:nvSpPr>
      <dsp:spPr>
        <a:xfrm>
          <a:off x="0" y="2109630"/>
          <a:ext cx="6900512" cy="171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Mentorálás: </a:t>
          </a:r>
          <a:r>
            <a:rPr lang="hu-HU" sz="2800" b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diákok kisérése, mentorálása. A tanulók személyiségének kibontakozásának támogatása, diákok </a:t>
          </a:r>
          <a:r>
            <a:rPr lang="hu-HU" sz="2800" b="0" u="none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lemorzsolódásának csökkentése</a:t>
          </a:r>
          <a:endParaRPr lang="en-US" sz="28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09630"/>
        <a:ext cx="6900512" cy="1711121"/>
      </dsp:txXfrm>
    </dsp:sp>
    <dsp:sp modelId="{3F7DBF21-4B9C-4AAF-ABF6-C36B68EFC19E}">
      <dsp:nvSpPr>
        <dsp:cNvPr id="0" name=""/>
        <dsp:cNvSpPr/>
      </dsp:nvSpPr>
      <dsp:spPr>
        <a:xfrm>
          <a:off x="0" y="3820752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56965-3235-4E13-9DF9-D440800656F2}">
      <dsp:nvSpPr>
        <dsp:cNvPr id="0" name=""/>
        <dsp:cNvSpPr/>
      </dsp:nvSpPr>
      <dsp:spPr>
        <a:xfrm>
          <a:off x="0" y="3820752"/>
          <a:ext cx="6900512" cy="1711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Fejlesztés:  </a:t>
          </a:r>
          <a:r>
            <a:rPr lang="hu-HU" sz="2800" b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tanulási nehézségekkel küzdő tanulók fejlesztése, fejlesztőpedagógus és gyógypedagógus segítségével</a:t>
          </a:r>
          <a:endParaRPr lang="en-US" sz="28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820752"/>
        <a:ext cx="6900512" cy="1711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Jelölőkből álló idősor"/>
  <dgm:desc val="Események időrendi sorrendben történő megjelenítésére használható. A gombostű melletti láthatatlan mező tartalmazza a dátumot, a leírás pedig közvetlenül alább látható. Közepes mennyiségű szöveget és közepes hosszúságú dátumformátumot tud megjeleníteni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F2077-A83D-4F42-9518-4146D327D53D}" type="datetimeFigureOut">
              <a:rPr lang="hu-HU" smtClean="0"/>
              <a:t>2025. 09. 26.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BF36E-AD38-40B3-BB18-829DD56DF7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125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CBF36E-AD38-40B3-BB18-829DD56DF7D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159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60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6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0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4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6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62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1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ablak, fa, épület látható&#10;&#10;Automatikusan generált leírás">
            <a:extLst>
              <a:ext uri="{FF2B5EF4-FFF2-40B4-BE49-F238E27FC236}">
                <a16:creationId xmlns:a16="http://schemas.microsoft.com/office/drawing/2014/main" id="{8B8878B7-A61E-D66E-BF80-CD03ED15F5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14367" b="1487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CE5838B-AED2-25BA-C842-CFBADACA4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83764"/>
            <a:ext cx="9144000" cy="1995297"/>
          </a:xfrm>
        </p:spPr>
        <p:txBody>
          <a:bodyPr>
            <a:normAutofit fontScale="90000"/>
          </a:bodyPr>
          <a:lstStyle/>
          <a:p>
            <a: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  <a:t> </a:t>
            </a:r>
            <a:b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b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br>
              <a:rPr lang="hu-HU" sz="3800" dirty="0">
                <a:solidFill>
                  <a:srgbClr val="FFFFFF"/>
                </a:solidFill>
                <a:latin typeface="Algerian" panose="04020705040A02060702" pitchFamily="82" charset="0"/>
              </a:rPr>
            </a:br>
            <a:r>
              <a:rPr lang="hu-HU" sz="3800" dirty="0">
                <a:solidFill>
                  <a:srgbClr val="FFFFFF"/>
                </a:solidFill>
                <a:latin typeface="Garamond" panose="02020404030301010803" pitchFamily="18" charset="0"/>
              </a:rPr>
              <a:t>Váci SZC Király Endre Technikum és Szakképző Iskola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979F0DB-6028-4687-EEAB-E7FB56B65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361" y="254361"/>
            <a:ext cx="1556366" cy="171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94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206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3EE02A6-0123-685C-AF38-4FC20AD67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6" y="495420"/>
            <a:ext cx="9998307" cy="186553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FAD270C-2E2A-52C6-1EB7-50F742AB5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07" y="2364005"/>
            <a:ext cx="2645893" cy="2639797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097E0849-7AB0-1AA2-EC38-5424EEACD0CA}"/>
              </a:ext>
            </a:extLst>
          </p:cNvPr>
          <p:cNvSpPr txBox="1"/>
          <p:nvPr/>
        </p:nvSpPr>
        <p:spPr>
          <a:xfrm>
            <a:off x="197126" y="5586931"/>
            <a:ext cx="6097656" cy="885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Szakképzés – 12 szakma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év</a:t>
            </a:r>
            <a:endParaRPr kumimoji="0" lang="hu-HU" sz="2400" b="1" i="0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A102F487-564B-E396-9AE1-5326AED86DCC}"/>
              </a:ext>
            </a:extLst>
          </p:cNvPr>
          <p:cNvSpPr txBox="1"/>
          <p:nvPr/>
        </p:nvSpPr>
        <p:spPr>
          <a:xfrm>
            <a:off x="5897218" y="5586931"/>
            <a:ext cx="6097656" cy="885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Technikum</a:t>
            </a: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</a:t>
            </a: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szakma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év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1B0D70EA-6F20-B97F-024F-A3631C466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101" y="2360958"/>
            <a:ext cx="2645892" cy="2645892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D7057101-AC81-B99E-643F-33409DB74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0657" y="157387"/>
            <a:ext cx="1264217" cy="139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5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2" descr="Idősor SmartArt-ábrája">
            <a:extLst>
              <a:ext uri="{FF2B5EF4-FFF2-40B4-BE49-F238E27FC236}">
                <a16:creationId xmlns:a16="http://schemas.microsoft.com/office/drawing/2014/main" id="{AC4C055C-BFBC-83C1-A8FF-D17C0F42D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360340"/>
              </p:ext>
            </p:extLst>
          </p:nvPr>
        </p:nvGraphicFramePr>
        <p:xfrm>
          <a:off x="563880" y="1522888"/>
          <a:ext cx="11064240" cy="4775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Kép 5">
            <a:extLst>
              <a:ext uri="{FF2B5EF4-FFF2-40B4-BE49-F238E27FC236}">
                <a16:creationId xmlns:a16="http://schemas.microsoft.com/office/drawing/2014/main" id="{18972479-73F5-512A-B73D-B251E43229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7038" y="365125"/>
            <a:ext cx="6956139" cy="1603387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1D08751-C628-1ADC-5805-321AE2D05D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95113" y="5064023"/>
            <a:ext cx="1277725" cy="14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104502C-37FE-A0FB-5D2E-096607A2F571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chemeClr val="tx1"/>
                </a:solidFill>
                <a:latin typeface="Garamond" panose="02020404030301010803" pitchFamily="18" charset="0"/>
                <a:ea typeface="+mj-ea"/>
                <a:cs typeface="+mj-cs"/>
              </a:rPr>
              <a:t>10 </a:t>
            </a:r>
            <a:r>
              <a:rPr lang="en-US" sz="5400" b="1" kern="1200" dirty="0" err="1">
                <a:solidFill>
                  <a:schemeClr val="tx1"/>
                </a:solidFill>
                <a:latin typeface="Garamond" panose="02020404030301010803" pitchFamily="18" charset="0"/>
                <a:ea typeface="+mj-ea"/>
                <a:cs typeface="+mj-cs"/>
              </a:rPr>
              <a:t>ágazat</a:t>
            </a:r>
            <a:endParaRPr lang="en-US" sz="5400" b="1" kern="1200" dirty="0">
              <a:solidFill>
                <a:schemeClr val="tx1"/>
              </a:solidFill>
              <a:latin typeface="Garamond" panose="02020404030301010803" pitchFamily="18" charset="0"/>
              <a:ea typeface="+mj-ea"/>
              <a:cs typeface="+mj-cs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Szövegdoboz 12">
            <a:extLst>
              <a:ext uri="{FF2B5EF4-FFF2-40B4-BE49-F238E27FC236}">
                <a16:creationId xmlns:a16="http://schemas.microsoft.com/office/drawing/2014/main" id="{ED5DC641-C43F-0F66-AFC8-B8DF3486F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7936447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Kép 2">
            <a:extLst>
              <a:ext uri="{FF2B5EF4-FFF2-40B4-BE49-F238E27FC236}">
                <a16:creationId xmlns:a16="http://schemas.microsoft.com/office/drawing/2014/main" id="{63A6567E-A621-593B-A0D9-FF876E7FD7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2983" y="5289723"/>
            <a:ext cx="1249017" cy="13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F24BC3D-800D-2DEF-D0C7-62CEBDC08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hu-HU" sz="4800">
                <a:latin typeface="Times New Roman" panose="02020603050405020304" pitchFamily="18" charset="0"/>
                <a:cs typeface="Times New Roman" panose="02020603050405020304" pitchFamily="18" charset="0"/>
              </a:rPr>
              <a:t>Szakképzési ösztöndíj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924659-67D1-6901-CCDA-033AB6EDF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Ágazati alapoktatásban: </a:t>
            </a:r>
          </a:p>
          <a:p>
            <a:pPr marL="0" indent="0">
              <a:buNone/>
            </a:pPr>
            <a:endParaRPr lang="hu-HU" sz="2200" dirty="0"/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683F6C6C-03B3-B726-49A3-F5E9236F5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388642"/>
              </p:ext>
            </p:extLst>
          </p:nvPr>
        </p:nvGraphicFramePr>
        <p:xfrm>
          <a:off x="1219031" y="2409808"/>
          <a:ext cx="9741748" cy="3721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7994">
                  <a:extLst>
                    <a:ext uri="{9D8B030D-6E8A-4147-A177-3AD203B41FA5}">
                      <a16:colId xmlns:a16="http://schemas.microsoft.com/office/drawing/2014/main" val="39088471"/>
                    </a:ext>
                  </a:extLst>
                </a:gridCol>
                <a:gridCol w="3976794">
                  <a:extLst>
                    <a:ext uri="{9D8B030D-6E8A-4147-A177-3AD203B41FA5}">
                      <a16:colId xmlns:a16="http://schemas.microsoft.com/office/drawing/2014/main" val="2450361797"/>
                    </a:ext>
                  </a:extLst>
                </a:gridCol>
                <a:gridCol w="2346960">
                  <a:extLst>
                    <a:ext uri="{9D8B030D-6E8A-4147-A177-3AD203B41FA5}">
                      <a16:colId xmlns:a16="http://schemas.microsoft.com/office/drawing/2014/main" val="4057066874"/>
                    </a:ext>
                  </a:extLst>
                </a:gridCol>
              </a:tblGrid>
              <a:tr h="1240536">
                <a:tc>
                  <a:txBody>
                    <a:bodyPr/>
                    <a:lstStyle/>
                    <a:p>
                      <a:pPr lvl="0" algn="ctr"/>
                      <a:r>
                        <a:rPr lang="hu-HU" sz="3300" dirty="0"/>
                        <a:t>Intézménytípus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hu-HU" sz="3300" dirty="0"/>
                        <a:t>Ösztöndíj mértéke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hu-HU" sz="3300" dirty="0"/>
                        <a:t>Ösztöndíj összege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2878356865"/>
                  </a:ext>
                </a:extLst>
              </a:tr>
              <a:tr h="1240536"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Technikum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ösztöndíj alapjának 8%-a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8.000 Ft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3467261106"/>
                  </a:ext>
                </a:extLst>
              </a:tr>
              <a:tr h="1240536">
                <a:tc>
                  <a:txBody>
                    <a:bodyPr/>
                    <a:lstStyle/>
                    <a:p>
                      <a:pPr algn="ctr"/>
                      <a:r>
                        <a:rPr lang="hu-HU" sz="3300"/>
                        <a:t>Szakképző iskola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ösztöndíj alapjának 16%-a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300" dirty="0"/>
                        <a:t>16.000 Ft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931570940"/>
                  </a:ext>
                </a:extLst>
              </a:tr>
            </a:tbl>
          </a:graphicData>
        </a:graphic>
      </p:graphicFrame>
      <p:pic>
        <p:nvPicPr>
          <p:cNvPr id="5" name="Kép 4">
            <a:extLst>
              <a:ext uri="{FF2B5EF4-FFF2-40B4-BE49-F238E27FC236}">
                <a16:creationId xmlns:a16="http://schemas.microsoft.com/office/drawing/2014/main" id="{3638E5B5-9FFA-3C75-F79F-C07085F78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157" y="93727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1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F83568-8FCA-241B-A394-B5458E066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6866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Pontszámítás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6BF70CE-1A54-86CC-63B7-463BABB116A7}"/>
              </a:ext>
            </a:extLst>
          </p:cNvPr>
          <p:cNvSpPr txBox="1"/>
          <p:nvPr/>
        </p:nvSpPr>
        <p:spPr>
          <a:xfrm>
            <a:off x="1550504" y="1678104"/>
            <a:ext cx="932290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Technikumi és Szakképző osztályokban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5., 6., 7. év végi eredmény: matematika, magyar nyelv és irodalom, történelem, idegen nyelv és egy választott természettudományos tantárgy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matematika, magyar nyelv és irodalom átlaga és idegen nyelv duplán számítva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Egészségügyi alkalmassági 	vizsgálat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224DB86-2F14-580E-DD5F-642B34D9A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930" y="2661646"/>
            <a:ext cx="615108" cy="78617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B45622F9-4579-25E1-9BAB-3346A009C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905" y="4148050"/>
            <a:ext cx="671831" cy="86169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5F539B8-9794-E7A8-516B-EFFEDBD02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905" y="5056070"/>
            <a:ext cx="671831" cy="861695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BB109ABD-8DBE-0724-5F8B-AA03CF045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" y="69014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4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>
            <a:extLst>
              <a:ext uri="{FF2B5EF4-FFF2-40B4-BE49-F238E27FC236}">
                <a16:creationId xmlns:a16="http://schemas.microsoft.com/office/drawing/2014/main" id="{910FFAEF-E32B-CE33-A8EB-E608E60AEFED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Építőipar</a:t>
            </a:r>
          </a:p>
        </p:txBody>
      </p:sp>
      <p:sp>
        <p:nvSpPr>
          <p:cNvPr id="9" name="Szöveg helye 3">
            <a:extLst>
              <a:ext uri="{FF2B5EF4-FFF2-40B4-BE49-F238E27FC236}">
                <a16:creationId xmlns:a16="http://schemas.microsoft.com/office/drawing/2014/main" id="{B108302F-47AF-55B7-5500-78DAD95F63C6}"/>
              </a:ext>
            </a:extLst>
          </p:cNvPr>
          <p:cNvSpPr txBox="1">
            <a:spLocks/>
          </p:cNvSpPr>
          <p:nvPr/>
        </p:nvSpPr>
        <p:spPr>
          <a:xfrm>
            <a:off x="16826" y="5736198"/>
            <a:ext cx="2358931" cy="8312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Ács </a:t>
            </a:r>
          </a:p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pic>
        <p:nvPicPr>
          <p:cNvPr id="10" name="Kép helye 32" descr="A képen fal, személy, ruházat, fedett pályás látható&#10;&#10;Automatikusan generált leírás">
            <a:extLst>
              <a:ext uri="{FF2B5EF4-FFF2-40B4-BE49-F238E27FC236}">
                <a16:creationId xmlns:a16="http://schemas.microsoft.com/office/drawing/2014/main" id="{F8FA071F-CE2F-6A2C-1A3B-1619BAF970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91" r="15291"/>
          <a:stretch>
            <a:fillRect/>
          </a:stretch>
        </p:blipFill>
        <p:spPr>
          <a:xfrm>
            <a:off x="6615475" y="3212142"/>
            <a:ext cx="2131160" cy="2131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Szöveg helye 6">
            <a:extLst>
              <a:ext uri="{FF2B5EF4-FFF2-40B4-BE49-F238E27FC236}">
                <a16:creationId xmlns:a16="http://schemas.microsoft.com/office/drawing/2014/main" id="{C19C130D-0FE8-1703-85CE-4D098451DAF3}"/>
              </a:ext>
            </a:extLst>
          </p:cNvPr>
          <p:cNvSpPr txBox="1">
            <a:spLocks/>
          </p:cNvSpPr>
          <p:nvPr/>
        </p:nvSpPr>
        <p:spPr>
          <a:xfrm>
            <a:off x="6374168" y="5393579"/>
            <a:ext cx="2863240" cy="16869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Festő, mázoló, tapétázó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 év</a:t>
            </a:r>
          </a:p>
        </p:txBody>
      </p:sp>
      <p:pic>
        <p:nvPicPr>
          <p:cNvPr id="12" name="Kép helye 34" descr="A képen lábbelik, minta, cipő, Vörösesbarna látható&#10;&#10;Automatikusan generált leírás">
            <a:extLst>
              <a:ext uri="{FF2B5EF4-FFF2-40B4-BE49-F238E27FC236}">
                <a16:creationId xmlns:a16="http://schemas.microsoft.com/office/drawing/2014/main" id="{2C9DB489-C4F5-B55A-AD50-46E678E45E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41" r="16641"/>
          <a:stretch>
            <a:fillRect/>
          </a:stretch>
        </p:blipFill>
        <p:spPr>
          <a:xfrm>
            <a:off x="3270430" y="3212142"/>
            <a:ext cx="2209065" cy="2209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Szöveg helye 9">
            <a:extLst>
              <a:ext uri="{FF2B5EF4-FFF2-40B4-BE49-F238E27FC236}">
                <a16:creationId xmlns:a16="http://schemas.microsoft.com/office/drawing/2014/main" id="{5AFB5C0B-C8B5-5D68-2FEA-6854B55D94D6}"/>
              </a:ext>
            </a:extLst>
          </p:cNvPr>
          <p:cNvSpPr txBox="1">
            <a:spLocks/>
          </p:cNvSpPr>
          <p:nvPr/>
        </p:nvSpPr>
        <p:spPr>
          <a:xfrm>
            <a:off x="3521597" y="5619634"/>
            <a:ext cx="1957898" cy="11000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Burkoló </a:t>
            </a:r>
          </a:p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pic>
        <p:nvPicPr>
          <p:cNvPr id="14" name="Kép helye 36" descr="A képen ég, kültéri, daru, közlekedés látható&#10;&#10;Automatikusan generált leírás">
            <a:extLst>
              <a:ext uri="{FF2B5EF4-FFF2-40B4-BE49-F238E27FC236}">
                <a16:creationId xmlns:a16="http://schemas.microsoft.com/office/drawing/2014/main" id="{594682D4-A765-7BD4-E519-A580C157BF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992" r="16992"/>
          <a:stretch>
            <a:fillRect/>
          </a:stretch>
        </p:blipFill>
        <p:spPr>
          <a:xfrm>
            <a:off x="3159474" y="448053"/>
            <a:ext cx="2168841" cy="21688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Szöveg helye 12">
            <a:extLst>
              <a:ext uri="{FF2B5EF4-FFF2-40B4-BE49-F238E27FC236}">
                <a16:creationId xmlns:a16="http://schemas.microsoft.com/office/drawing/2014/main" id="{687CE5D6-C1DC-AF59-9DDF-EE8EE5624578}"/>
              </a:ext>
            </a:extLst>
          </p:cNvPr>
          <p:cNvSpPr txBox="1">
            <a:spLocks/>
          </p:cNvSpPr>
          <p:nvPr/>
        </p:nvSpPr>
        <p:spPr>
          <a:xfrm>
            <a:off x="195330" y="1307485"/>
            <a:ext cx="2964144" cy="10072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Magasépítő technikus – 5 év</a:t>
            </a: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5A4BCECF-C507-92F9-600A-1FFB29F10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86" y="3235408"/>
            <a:ext cx="2158171" cy="21581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2113D2DA-A241-32EA-15FF-3C53B4C0A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BB0F12C2-5C70-E5C3-6870-CD2CB1D2D3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5" r="14415"/>
          <a:stretch/>
        </p:blipFill>
        <p:spPr>
          <a:xfrm>
            <a:off x="9908062" y="3235409"/>
            <a:ext cx="2158171" cy="21581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Szövegdoboz 21">
            <a:extLst>
              <a:ext uri="{FF2B5EF4-FFF2-40B4-BE49-F238E27FC236}">
                <a16:creationId xmlns:a16="http://schemas.microsoft.com/office/drawing/2014/main" id="{A501F496-A855-9264-7899-F043E08D5368}"/>
              </a:ext>
            </a:extLst>
          </p:cNvPr>
          <p:cNvSpPr txBox="1"/>
          <p:nvPr/>
        </p:nvSpPr>
        <p:spPr>
          <a:xfrm>
            <a:off x="10089473" y="5393579"/>
            <a:ext cx="19947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Kőműves </a:t>
            </a:r>
          </a:p>
          <a:p>
            <a:pPr marL="0" indent="0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</p:spTree>
    <p:extLst>
      <p:ext uri="{BB962C8B-B14F-4D97-AF65-F5344CB8AC3E}">
        <p14:creationId xmlns:p14="http://schemas.microsoft.com/office/powerpoint/2010/main" val="217064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DA035365-F1A1-30FD-B917-25E19C299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7783" y="0"/>
            <a:ext cx="1264217" cy="1391835"/>
          </a:xfrm>
          <a:prstGeom prst="rect">
            <a:avLst/>
          </a:prstGeom>
        </p:spPr>
      </p:pic>
      <p:pic>
        <p:nvPicPr>
          <p:cNvPr id="9" name="Kép helye 30" descr="A képen szerszám, kézieszköz, Kézi fémmegmunkáló eszközök, Régi szerszám látható&#10;&#10;Automatikusan generált leírás">
            <a:extLst>
              <a:ext uri="{FF2B5EF4-FFF2-40B4-BE49-F238E27FC236}">
                <a16:creationId xmlns:a16="http://schemas.microsoft.com/office/drawing/2014/main" id="{EDE403F6-122D-F3B7-584C-A5D6EA78D8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84" r="13984"/>
          <a:stretch>
            <a:fillRect/>
          </a:stretch>
        </p:blipFill>
        <p:spPr>
          <a:xfrm>
            <a:off x="1966940" y="2244225"/>
            <a:ext cx="2289800" cy="228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D8E98DF6-95DD-56C3-C0D0-B5A6B9ABE125}"/>
              </a:ext>
            </a:extLst>
          </p:cNvPr>
          <p:cNvSpPr txBox="1"/>
          <p:nvPr/>
        </p:nvSpPr>
        <p:spPr>
          <a:xfrm>
            <a:off x="873639" y="5218962"/>
            <a:ext cx="4476403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3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asztalos</a:t>
            </a: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3 év</a:t>
            </a:r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CFC01CC4-BC4D-D43C-C1EC-79746249B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077"/>
            <a:ext cx="11430000" cy="1325563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 – és bútoripar</a:t>
            </a:r>
          </a:p>
        </p:txBody>
      </p:sp>
      <p:pic>
        <p:nvPicPr>
          <p:cNvPr id="18" name="Kép helye 44" descr="A képen elektronika, számítógép, computer, fedett pályás látható&#10;&#10;Automatikusan generált leírás">
            <a:extLst>
              <a:ext uri="{FF2B5EF4-FFF2-40B4-BE49-F238E27FC236}">
                <a16:creationId xmlns:a16="http://schemas.microsoft.com/office/drawing/2014/main" id="{AFFEE537-0C38-E42E-48F9-57FCAB8114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41" r="16641"/>
          <a:stretch>
            <a:fillRect/>
          </a:stretch>
        </p:blipFill>
        <p:spPr>
          <a:xfrm>
            <a:off x="7935261" y="2345462"/>
            <a:ext cx="2188563" cy="21885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Szövegdoboz 21">
            <a:extLst>
              <a:ext uri="{FF2B5EF4-FFF2-40B4-BE49-F238E27FC236}">
                <a16:creationId xmlns:a16="http://schemas.microsoft.com/office/drawing/2014/main" id="{604286DC-45FE-8606-382B-2A509EDEE214}"/>
              </a:ext>
            </a:extLst>
          </p:cNvPr>
          <p:cNvSpPr txBox="1"/>
          <p:nvPr/>
        </p:nvSpPr>
        <p:spPr>
          <a:xfrm>
            <a:off x="6096000" y="5229706"/>
            <a:ext cx="6096000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Faipari technikus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5 év</a:t>
            </a:r>
          </a:p>
        </p:txBody>
      </p:sp>
    </p:spTree>
    <p:extLst>
      <p:ext uri="{BB962C8B-B14F-4D97-AF65-F5344CB8AC3E}">
        <p14:creationId xmlns:p14="http://schemas.microsoft.com/office/powerpoint/2010/main" val="93322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>
            <a:extLst>
              <a:ext uri="{FF2B5EF4-FFF2-40B4-BE49-F238E27FC236}">
                <a16:creationId xmlns:a16="http://schemas.microsoft.com/office/drawing/2014/main" id="{C2787B95-EF29-8367-9467-80E28917D84C}"/>
              </a:ext>
            </a:extLst>
          </p:cNvPr>
          <p:cNvSpPr txBox="1"/>
          <p:nvPr/>
        </p:nvSpPr>
        <p:spPr>
          <a:xfrm>
            <a:off x="3386758" y="590586"/>
            <a:ext cx="60976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Épületgépészet </a:t>
            </a:r>
            <a:endParaRPr lang="hu-HU" sz="6000" dirty="0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FDDAFE86-4F54-9A83-F10F-9A55403DF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297" y="1890020"/>
            <a:ext cx="2379707" cy="23797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399FEFF2-F777-AC3F-0294-68B23E45ACAC}"/>
              </a:ext>
            </a:extLst>
          </p:cNvPr>
          <p:cNvSpPr txBox="1"/>
          <p:nvPr/>
        </p:nvSpPr>
        <p:spPr>
          <a:xfrm>
            <a:off x="8865704" y="4973742"/>
            <a:ext cx="34091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Víz – és csatornarendszer -szerelő – 3 év</a:t>
            </a:r>
          </a:p>
        </p:txBody>
      </p:sp>
      <p:pic>
        <p:nvPicPr>
          <p:cNvPr id="30" name="Kép 29" descr="A képen eszköz, személy, Mechanikus ventilátor, ventilát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3B8E71F-6047-1BE7-78AD-D1C4B6A29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59" y="1893113"/>
            <a:ext cx="2387303" cy="23797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2" name="Szövegdoboz 31">
            <a:extLst>
              <a:ext uri="{FF2B5EF4-FFF2-40B4-BE49-F238E27FC236}">
                <a16:creationId xmlns:a16="http://schemas.microsoft.com/office/drawing/2014/main" id="{583BCCD8-E35A-F85D-9341-93D242C673D3}"/>
              </a:ext>
            </a:extLst>
          </p:cNvPr>
          <p:cNvSpPr txBox="1"/>
          <p:nvPr/>
        </p:nvSpPr>
        <p:spPr>
          <a:xfrm>
            <a:off x="522285" y="4973742"/>
            <a:ext cx="33241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Hűtő – és szellőzésrendszer -szerelő – 3 év</a:t>
            </a:r>
          </a:p>
        </p:txBody>
      </p:sp>
      <p:pic>
        <p:nvPicPr>
          <p:cNvPr id="36" name="Kép 35" descr="A képen személy, mosdókagyló, fedett pályás, Vizes berend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78EE539-0398-D5B3-FBE4-DE3A6A5A2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453784" y="1893113"/>
            <a:ext cx="2469859" cy="23399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8" name="Szövegdoboz 37">
            <a:extLst>
              <a:ext uri="{FF2B5EF4-FFF2-40B4-BE49-F238E27FC236}">
                <a16:creationId xmlns:a16="http://schemas.microsoft.com/office/drawing/2014/main" id="{0A84F0CF-D09D-9B36-4316-417B0C9EF402}"/>
              </a:ext>
            </a:extLst>
          </p:cNvPr>
          <p:cNvSpPr txBox="1"/>
          <p:nvPr/>
        </p:nvSpPr>
        <p:spPr>
          <a:xfrm>
            <a:off x="4143116" y="4967980"/>
            <a:ext cx="4283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Központifűtés – és gázhálózatrendszer -szerelő – 3 év</a:t>
            </a:r>
          </a:p>
        </p:txBody>
      </p:sp>
      <p:pic>
        <p:nvPicPr>
          <p:cNvPr id="39" name="Kép 38">
            <a:extLst>
              <a:ext uri="{FF2B5EF4-FFF2-40B4-BE49-F238E27FC236}">
                <a16:creationId xmlns:a16="http://schemas.microsoft.com/office/drawing/2014/main" id="{27DA704B-E5A6-C5FC-ADFE-62619F26A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7783" y="0"/>
            <a:ext cx="1264217" cy="139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12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>
            <a:extLst>
              <a:ext uri="{FF2B5EF4-FFF2-40B4-BE49-F238E27FC236}">
                <a16:creationId xmlns:a16="http://schemas.microsoft.com/office/drawing/2014/main" id="{D81B4575-CB0B-3DF9-5A2E-140B6BB44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46064"/>
            <a:ext cx="11430000" cy="1325563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Gépészet </a:t>
            </a:r>
          </a:p>
        </p:txBody>
      </p:sp>
      <p:sp>
        <p:nvSpPr>
          <p:cNvPr id="8" name="Szöveg helye 3">
            <a:extLst>
              <a:ext uri="{FF2B5EF4-FFF2-40B4-BE49-F238E27FC236}">
                <a16:creationId xmlns:a16="http://schemas.microsoft.com/office/drawing/2014/main" id="{C8D73A57-3FE7-0EBD-B730-44DDAF0442BF}"/>
              </a:ext>
            </a:extLst>
          </p:cNvPr>
          <p:cNvSpPr txBox="1">
            <a:spLocks/>
          </p:cNvSpPr>
          <p:nvPr/>
        </p:nvSpPr>
        <p:spPr>
          <a:xfrm>
            <a:off x="609537" y="5226548"/>
            <a:ext cx="2572047" cy="7173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Hegesztő </a:t>
            </a:r>
          </a:p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sp>
        <p:nvSpPr>
          <p:cNvPr id="9" name="Szöveg helye 9">
            <a:extLst>
              <a:ext uri="{FF2B5EF4-FFF2-40B4-BE49-F238E27FC236}">
                <a16:creationId xmlns:a16="http://schemas.microsoft.com/office/drawing/2014/main" id="{56EF31B3-3D13-E05B-41BB-0E9B1C4CCDF2}"/>
              </a:ext>
            </a:extLst>
          </p:cNvPr>
          <p:cNvSpPr txBox="1">
            <a:spLocks/>
          </p:cNvSpPr>
          <p:nvPr/>
        </p:nvSpPr>
        <p:spPr>
          <a:xfrm>
            <a:off x="7169215" y="4897875"/>
            <a:ext cx="3240575" cy="15029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Gépi és CNC forgácsoló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sp>
        <p:nvSpPr>
          <p:cNvPr id="11" name="Szöveg helye 12">
            <a:extLst>
              <a:ext uri="{FF2B5EF4-FFF2-40B4-BE49-F238E27FC236}">
                <a16:creationId xmlns:a16="http://schemas.microsoft.com/office/drawing/2014/main" id="{DB421D63-1464-C5BE-5DFE-9F64386769E7}"/>
              </a:ext>
            </a:extLst>
          </p:cNvPr>
          <p:cNvSpPr txBox="1">
            <a:spLocks/>
          </p:cNvSpPr>
          <p:nvPr/>
        </p:nvSpPr>
        <p:spPr>
          <a:xfrm>
            <a:off x="8714371" y="4948629"/>
            <a:ext cx="2995610" cy="12731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hu-H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8F9FB0A5-ABDA-6C23-B7E1-7B852ED5D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20" y="2167589"/>
            <a:ext cx="2456901" cy="24629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7DC4516D-2623-F8F3-DEE0-68DD5831F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9945" y="48898"/>
            <a:ext cx="1261981" cy="1396105"/>
          </a:xfrm>
          <a:prstGeom prst="rect">
            <a:avLst/>
          </a:prstGeom>
        </p:spPr>
      </p:pic>
      <p:pic>
        <p:nvPicPr>
          <p:cNvPr id="5" name="Kép 4" descr="A képen gép, fedett pályás, lil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8AAA648-A887-6C69-6132-61BA28155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754" y="2112851"/>
            <a:ext cx="2521233" cy="23843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1016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>
            <a:extLst>
              <a:ext uri="{FF2B5EF4-FFF2-40B4-BE49-F238E27FC236}">
                <a16:creationId xmlns:a16="http://schemas.microsoft.com/office/drawing/2014/main" id="{5C6FF7D7-AF8E-35FA-4273-D342F8B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034" y="264363"/>
            <a:ext cx="9523931" cy="1325563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Elektronika és elektrotechnika</a:t>
            </a:r>
          </a:p>
        </p:txBody>
      </p:sp>
      <p:sp>
        <p:nvSpPr>
          <p:cNvPr id="10" name="Szöveg helye 3">
            <a:extLst>
              <a:ext uri="{FF2B5EF4-FFF2-40B4-BE49-F238E27FC236}">
                <a16:creationId xmlns:a16="http://schemas.microsoft.com/office/drawing/2014/main" id="{BC0E6C72-5216-DB50-A212-D40AC324B695}"/>
              </a:ext>
            </a:extLst>
          </p:cNvPr>
          <p:cNvSpPr txBox="1">
            <a:spLocks/>
          </p:cNvSpPr>
          <p:nvPr/>
        </p:nvSpPr>
        <p:spPr>
          <a:xfrm>
            <a:off x="2504661" y="4860235"/>
            <a:ext cx="6887817" cy="1649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Villanyszerelő</a:t>
            </a:r>
          </a:p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Villamos hálózat/ Épületvillamosság </a:t>
            </a:r>
          </a:p>
          <a:p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év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F88FF28F-3713-E452-7153-9617F960A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543" y="2103437"/>
            <a:ext cx="2627604" cy="2627604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3F5902D4-57DE-BD94-D633-8888417A1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0019" y="0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1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Specializált gép – és járműgyártás</a:t>
            </a:r>
          </a:p>
        </p:txBody>
      </p:sp>
      <p:sp>
        <p:nvSpPr>
          <p:cNvPr id="22" name="Szöveg helye 3">
            <a:extLst>
              <a:ext uri="{FF2B5EF4-FFF2-40B4-BE49-F238E27FC236}">
                <a16:creationId xmlns:a16="http://schemas.microsoft.com/office/drawing/2014/main" id="{07AC7B0C-6B9E-A5E2-C098-42D0D807C28C}"/>
              </a:ext>
            </a:extLst>
          </p:cNvPr>
          <p:cNvSpPr txBox="1">
            <a:spLocks/>
          </p:cNvSpPr>
          <p:nvPr/>
        </p:nvSpPr>
        <p:spPr>
          <a:xfrm>
            <a:off x="2039389" y="5158409"/>
            <a:ext cx="3297923" cy="11596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>
                <a:solidFill>
                  <a:srgbClr val="002060"/>
                </a:solidFill>
              </a:rPr>
              <a:t>Karosszérialakatos </a:t>
            </a:r>
          </a:p>
          <a:p>
            <a:r>
              <a:rPr lang="hu-HU" sz="3200" b="1" dirty="0">
                <a:solidFill>
                  <a:srgbClr val="002060"/>
                </a:solidFill>
              </a:rPr>
              <a:t>– 3 év</a:t>
            </a:r>
          </a:p>
        </p:txBody>
      </p:sp>
      <p:sp>
        <p:nvSpPr>
          <p:cNvPr id="28" name="Szöveg helye 12">
            <a:extLst>
              <a:ext uri="{FF2B5EF4-FFF2-40B4-BE49-F238E27FC236}">
                <a16:creationId xmlns:a16="http://schemas.microsoft.com/office/drawing/2014/main" id="{923A166B-4636-FC36-944E-78C571EE7F6A}"/>
              </a:ext>
            </a:extLst>
          </p:cNvPr>
          <p:cNvSpPr txBox="1">
            <a:spLocks/>
          </p:cNvSpPr>
          <p:nvPr/>
        </p:nvSpPr>
        <p:spPr>
          <a:xfrm>
            <a:off x="7188466" y="4889897"/>
            <a:ext cx="2964144" cy="14281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Gépjármű mechatronikai 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019" y="116957"/>
            <a:ext cx="1261981" cy="1396105"/>
          </a:xfrm>
          <a:prstGeom prst="rect">
            <a:avLst/>
          </a:prstGeom>
        </p:spPr>
      </p:pic>
      <p:pic>
        <p:nvPicPr>
          <p:cNvPr id="36" name="Kép 35">
            <a:extLst>
              <a:ext uri="{FF2B5EF4-FFF2-40B4-BE49-F238E27FC236}">
                <a16:creationId xmlns:a16="http://schemas.microsoft.com/office/drawing/2014/main" id="{EE5067BE-242C-E9B9-7B41-67C777242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494" y="2313377"/>
            <a:ext cx="2335822" cy="2335822"/>
          </a:xfrm>
          <a:prstGeom prst="rect">
            <a:avLst/>
          </a:prstGeom>
        </p:spPr>
      </p:pic>
      <p:pic>
        <p:nvPicPr>
          <p:cNvPr id="27" name="Kép helye 36">
            <a:extLst>
              <a:ext uri="{FF2B5EF4-FFF2-40B4-BE49-F238E27FC236}">
                <a16:creationId xmlns:a16="http://schemas.microsoft.com/office/drawing/2014/main" id="{31C04E44-01B1-F91C-FC17-4BEAC57A6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r="14766"/>
          <a:stretch/>
        </p:blipFill>
        <p:spPr>
          <a:xfrm>
            <a:off x="7502627" y="2313377"/>
            <a:ext cx="2335822" cy="233582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078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Közlekedés és szállítmányozás</a:t>
            </a:r>
          </a:p>
        </p:txBody>
      </p:sp>
      <p:pic>
        <p:nvPicPr>
          <p:cNvPr id="25" name="Kép helye 34">
            <a:extLst>
              <a:ext uri="{FF2B5EF4-FFF2-40B4-BE49-F238E27FC236}">
                <a16:creationId xmlns:a16="http://schemas.microsoft.com/office/drawing/2014/main" id="{9FA36E77-1F78-AEB7-4C55-86343E677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4545863" y="1659429"/>
            <a:ext cx="3100273" cy="3100273"/>
          </a:xfrm>
          <a:prstGeom prst="ellipse">
            <a:avLst/>
          </a:prstGeom>
        </p:spPr>
      </p:pic>
      <p:sp>
        <p:nvSpPr>
          <p:cNvPr id="26" name="Szöveg helye 9">
            <a:extLst>
              <a:ext uri="{FF2B5EF4-FFF2-40B4-BE49-F238E27FC236}">
                <a16:creationId xmlns:a16="http://schemas.microsoft.com/office/drawing/2014/main" id="{A5584DA2-76AF-7FF1-6D5F-424F47601943}"/>
              </a:ext>
            </a:extLst>
          </p:cNvPr>
          <p:cNvSpPr txBox="1">
            <a:spLocks/>
          </p:cNvSpPr>
          <p:nvPr/>
        </p:nvSpPr>
        <p:spPr>
          <a:xfrm>
            <a:off x="4811950" y="5034259"/>
            <a:ext cx="2568097" cy="16348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Logisztikai technikus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7680" y="5273052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0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Rendészet és közszolgálat</a:t>
            </a:r>
          </a:p>
        </p:txBody>
      </p:sp>
      <p:pic>
        <p:nvPicPr>
          <p:cNvPr id="25" name="Kép helye 34">
            <a:extLst>
              <a:ext uri="{FF2B5EF4-FFF2-40B4-BE49-F238E27FC236}">
                <a16:creationId xmlns:a16="http://schemas.microsoft.com/office/drawing/2014/main" id="{9FA36E77-1F78-AEB7-4C55-86343E677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4606769" y="1659430"/>
            <a:ext cx="2978462" cy="2978462"/>
          </a:xfrm>
          <a:prstGeom prst="ellipse">
            <a:avLst/>
          </a:prstGeom>
        </p:spPr>
      </p:pic>
      <p:sp>
        <p:nvSpPr>
          <p:cNvPr id="26" name="Szöveg helye 9">
            <a:extLst>
              <a:ext uri="{FF2B5EF4-FFF2-40B4-BE49-F238E27FC236}">
                <a16:creationId xmlns:a16="http://schemas.microsoft.com/office/drawing/2014/main" id="{A5584DA2-76AF-7FF1-6D5F-424F47601943}"/>
              </a:ext>
            </a:extLst>
          </p:cNvPr>
          <p:cNvSpPr txBox="1">
            <a:spLocks/>
          </p:cNvSpPr>
          <p:nvPr/>
        </p:nvSpPr>
        <p:spPr>
          <a:xfrm>
            <a:off x="4871586" y="4927544"/>
            <a:ext cx="2448828" cy="14884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Közszolgálati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4808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Kreatív</a:t>
            </a:r>
          </a:p>
        </p:txBody>
      </p:sp>
      <p:pic>
        <p:nvPicPr>
          <p:cNvPr id="23" name="Kép helye 32">
            <a:extLst>
              <a:ext uri="{FF2B5EF4-FFF2-40B4-BE49-F238E27FC236}">
                <a16:creationId xmlns:a16="http://schemas.microsoft.com/office/drawing/2014/main" id="{3AD5E51D-B7A3-2CE8-D79C-4E26359EC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4666498" y="2062759"/>
            <a:ext cx="2386510" cy="2386510"/>
          </a:xfrm>
          <a:prstGeom prst="ellipse">
            <a:avLst/>
          </a:prstGeom>
        </p:spPr>
      </p:pic>
      <p:sp>
        <p:nvSpPr>
          <p:cNvPr id="24" name="Szöveg helye 6">
            <a:extLst>
              <a:ext uri="{FF2B5EF4-FFF2-40B4-BE49-F238E27FC236}">
                <a16:creationId xmlns:a16="http://schemas.microsoft.com/office/drawing/2014/main" id="{B36A80C3-24F4-E449-9B93-8ECA4891E870}"/>
              </a:ext>
            </a:extLst>
          </p:cNvPr>
          <p:cNvSpPr txBox="1">
            <a:spLocks/>
          </p:cNvSpPr>
          <p:nvPr/>
        </p:nvSpPr>
        <p:spPr>
          <a:xfrm>
            <a:off x="4174174" y="4715728"/>
            <a:ext cx="3371158" cy="16869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Divat-, jelmez – és díszlettervező technikus 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ím 1">
            <a:extLst>
              <a:ext uri="{FF2B5EF4-FFF2-40B4-BE49-F238E27FC236}">
                <a16:creationId xmlns:a16="http://schemas.microsoft.com/office/drawing/2014/main" id="{CDAE77D7-5C92-5858-E1D6-B13B59CEC1DF}"/>
              </a:ext>
            </a:extLst>
          </p:cNvPr>
          <p:cNvSpPr txBox="1">
            <a:spLocks/>
          </p:cNvSpPr>
          <p:nvPr/>
        </p:nvSpPr>
        <p:spPr>
          <a:xfrm>
            <a:off x="381000" y="333866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Szépészet</a:t>
            </a:r>
          </a:p>
        </p:txBody>
      </p:sp>
      <p:pic>
        <p:nvPicPr>
          <p:cNvPr id="23" name="Kép helye 32">
            <a:extLst>
              <a:ext uri="{FF2B5EF4-FFF2-40B4-BE49-F238E27FC236}">
                <a16:creationId xmlns:a16="http://schemas.microsoft.com/office/drawing/2014/main" id="{3AD5E51D-B7A3-2CE8-D79C-4E26359EC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1995924" y="2020854"/>
            <a:ext cx="2131160" cy="2131160"/>
          </a:xfrm>
          <a:prstGeom prst="ellipse">
            <a:avLst/>
          </a:prstGeom>
        </p:spPr>
      </p:pic>
      <p:sp>
        <p:nvSpPr>
          <p:cNvPr id="24" name="Szöveg helye 6">
            <a:extLst>
              <a:ext uri="{FF2B5EF4-FFF2-40B4-BE49-F238E27FC236}">
                <a16:creationId xmlns:a16="http://schemas.microsoft.com/office/drawing/2014/main" id="{B36A80C3-24F4-E449-9B93-8ECA4891E870}"/>
              </a:ext>
            </a:extLst>
          </p:cNvPr>
          <p:cNvSpPr txBox="1">
            <a:spLocks/>
          </p:cNvSpPr>
          <p:nvPr/>
        </p:nvSpPr>
        <p:spPr>
          <a:xfrm>
            <a:off x="1775122" y="4513439"/>
            <a:ext cx="2863240" cy="16869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Kozmetikus technikus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27" name="Kép helye 36">
            <a:extLst>
              <a:ext uri="{FF2B5EF4-FFF2-40B4-BE49-F238E27FC236}">
                <a16:creationId xmlns:a16="http://schemas.microsoft.com/office/drawing/2014/main" id="{31C04E44-01B1-F91C-FC17-4BEAC57A6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/>
        </p:blipFill>
        <p:spPr>
          <a:xfrm>
            <a:off x="8064918" y="2020854"/>
            <a:ext cx="2168841" cy="2168841"/>
          </a:xfrm>
          <a:prstGeom prst="ellipse">
            <a:avLst/>
          </a:prstGeom>
        </p:spPr>
      </p:pic>
      <p:sp>
        <p:nvSpPr>
          <p:cNvPr id="28" name="Szöveg helye 12">
            <a:extLst>
              <a:ext uri="{FF2B5EF4-FFF2-40B4-BE49-F238E27FC236}">
                <a16:creationId xmlns:a16="http://schemas.microsoft.com/office/drawing/2014/main" id="{923A166B-4636-FC36-944E-78C571EE7F6A}"/>
              </a:ext>
            </a:extLst>
          </p:cNvPr>
          <p:cNvSpPr txBox="1">
            <a:spLocks/>
          </p:cNvSpPr>
          <p:nvPr/>
        </p:nvSpPr>
        <p:spPr>
          <a:xfrm>
            <a:off x="7667266" y="4673349"/>
            <a:ext cx="2964144" cy="10072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Fodrász</a:t>
            </a:r>
          </a:p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</a:rPr>
              <a:t>– 5 év</a:t>
            </a:r>
          </a:p>
        </p:txBody>
      </p:sp>
      <p:pic>
        <p:nvPicPr>
          <p:cNvPr id="30" name="Kép 29">
            <a:extLst>
              <a:ext uri="{FF2B5EF4-FFF2-40B4-BE49-F238E27FC236}">
                <a16:creationId xmlns:a16="http://schemas.microsoft.com/office/drawing/2014/main" id="{9507D4F2-BB22-3673-6A18-CB40E9271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19" y="136369"/>
            <a:ext cx="1261981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8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4202601-5A6B-C35B-AE49-9AED9FE9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4" y="640823"/>
            <a:ext cx="3669195" cy="5583148"/>
          </a:xfrm>
        </p:spPr>
        <p:txBody>
          <a:bodyPr anchor="ctr">
            <a:normAutofit/>
          </a:bodyPr>
          <a:lstStyle/>
          <a:p>
            <a:r>
              <a:rPr lang="hu-HU" sz="4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Támogatások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0381F71B-2241-97CA-0AD5-D8923EA019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99360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Kép 3">
            <a:extLst>
              <a:ext uri="{FF2B5EF4-FFF2-40B4-BE49-F238E27FC236}">
                <a16:creationId xmlns:a16="http://schemas.microsoft.com/office/drawing/2014/main" id="{3C764938-04F5-B7AB-EA8C-258E34DBA6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9" y="5318284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1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0D9C984-40A2-4087-8C17-17FB4ECF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401" y="561229"/>
            <a:ext cx="5334197" cy="170824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 Kiváló </a:t>
            </a:r>
            <a:b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Tanulója Verseny</a:t>
            </a:r>
            <a:b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Divatszabó</a:t>
            </a:r>
            <a:endParaRPr lang="hu-HU" sz="4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C844BD-0797-CB9C-9ED4-2A47B3B3D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7081" y="2678818"/>
            <a:ext cx="5012835" cy="3769835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en-US" sz="2400" dirty="0">
              <a:latin typeface="Garamond" panose="02020404030301010803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Medgyesiné Győri Márta, Bálintné Varga Edina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000" dirty="0"/>
          </a:p>
        </p:txBody>
      </p:sp>
      <p:pic>
        <p:nvPicPr>
          <p:cNvPr id="5" name="Kép 4" descr="A képen ruházat, személy, mosoly, szöve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60C16C3-E4EE-160E-FEA0-08F8846BE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4" b="2"/>
          <a:stretch>
            <a:fillRect/>
          </a:stretch>
        </p:blipFill>
        <p:spPr>
          <a:xfrm rot="5400000">
            <a:off x="-269772" y="692039"/>
            <a:ext cx="5622398" cy="4366213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D2E39906-6767-1712-79D5-8A56A02E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180" y="5291566"/>
            <a:ext cx="1268078" cy="1396105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3CAE485E-7FAA-392A-80F9-7F0139F1FB29}"/>
              </a:ext>
            </a:extLst>
          </p:cNvPr>
          <p:cNvSpPr txBox="1"/>
          <p:nvPr/>
        </p:nvSpPr>
        <p:spPr>
          <a:xfrm>
            <a:off x="755921" y="5856674"/>
            <a:ext cx="41152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Tóth Lilla Karina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divatszabó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56B343-807D-456E-AA26-80E96B75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A56FD84-947B-EAB0-6F10-1F6E5A696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51" y="1191245"/>
            <a:ext cx="4282983" cy="1679712"/>
          </a:xfrm>
        </p:spPr>
        <p:txBody>
          <a:bodyPr anchor="b">
            <a:noAutofit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 Kiváló Tanulója Verseny</a:t>
            </a: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38E4BF-852C-A684-3DFC-4AE63CB3E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 defTabSz="914400">
              <a:lnSpc>
                <a:spcPct val="90000"/>
              </a:lnSpc>
              <a:spcAft>
                <a:spcPts val="600"/>
              </a:spcAft>
              <a:buNone/>
            </a:pPr>
            <a:endParaRPr lang="en-US" sz="2400" dirty="0">
              <a:latin typeface="Garamond" panose="02020404030301010803" pitchFamily="18" charset="0"/>
            </a:endParaRPr>
          </a:p>
          <a:p>
            <a:pPr marL="0" indent="0" defTabSz="91440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Piri Mátyás, 	          	          Uhlár Péter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0317436-6D99-4290-65E7-3C6201BB9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6495" y="5354878"/>
            <a:ext cx="1268078" cy="1396105"/>
          </a:xfrm>
          <a:prstGeom prst="rect">
            <a:avLst/>
          </a:prstGeom>
        </p:spPr>
      </p:pic>
      <p:pic>
        <p:nvPicPr>
          <p:cNvPr id="7" name="Kép 6" descr="A képen ruházat, személy, mosoly, öltö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44C2B6C-A7B1-70C4-8355-6E52C2C1E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" y="62985"/>
            <a:ext cx="6423991" cy="4817993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EAFEFEC0-9D59-2886-0164-26AEF69850FF}"/>
              </a:ext>
            </a:extLst>
          </p:cNvPr>
          <p:cNvSpPr txBox="1"/>
          <p:nvPr/>
        </p:nvSpPr>
        <p:spPr>
          <a:xfrm>
            <a:off x="1759983" y="5250530"/>
            <a:ext cx="354751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Kiss Dominik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83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6A5A31-B10A-4793-84D4-D785959AE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201" y="623275"/>
            <a:ext cx="5141626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0A8259F-E49C-2258-DDF4-EFC0E4DD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31" y="931444"/>
            <a:ext cx="4218138" cy="159722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 Kiváló Tanulója Verseny</a:t>
            </a: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Ács</a:t>
            </a:r>
            <a:endParaRPr lang="hu-H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3308BA-9D43-A138-42F0-5521C7BE9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9831" y="2998277"/>
            <a:ext cx="3963699" cy="196466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Felkészítők: Piri Mátyás, 		          Uhlár Péter</a:t>
            </a:r>
          </a:p>
          <a:p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041F5847-6F27-2586-B538-B46E12EB0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2788" y="5370550"/>
            <a:ext cx="1268078" cy="1396105"/>
          </a:xfrm>
          <a:prstGeom prst="rect">
            <a:avLst/>
          </a:prstGeom>
        </p:spPr>
      </p:pic>
      <p:pic>
        <p:nvPicPr>
          <p:cNvPr id="9" name="Kép 8" descr="A képen ruházat, személy, Emberi arc, Hivatalos öltö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92C1FA9-90E3-E648-0827-16B6B39F9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6" y="931444"/>
            <a:ext cx="3274724" cy="4257594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D147F622-85B2-B5C1-A2EC-CC12B67E920B}"/>
              </a:ext>
            </a:extLst>
          </p:cNvPr>
          <p:cNvSpPr txBox="1"/>
          <p:nvPr/>
        </p:nvSpPr>
        <p:spPr>
          <a:xfrm>
            <a:off x="1393305" y="5512107"/>
            <a:ext cx="31687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Kazinczi Kristóf – ács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helyezés </a:t>
            </a:r>
          </a:p>
        </p:txBody>
      </p:sp>
    </p:spTree>
    <p:extLst>
      <p:ext uri="{BB962C8B-B14F-4D97-AF65-F5344CB8AC3E}">
        <p14:creationId xmlns:p14="http://schemas.microsoft.com/office/powerpoint/2010/main" val="137310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E1DBA108-02E0-4B62-3A48-C7138FF6F175}"/>
              </a:ext>
            </a:extLst>
          </p:cNvPr>
          <p:cNvSpPr txBox="1"/>
          <p:nvPr/>
        </p:nvSpPr>
        <p:spPr>
          <a:xfrm>
            <a:off x="6656272" y="967615"/>
            <a:ext cx="5291663" cy="16287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Szakma</a:t>
            </a:r>
            <a:r>
              <a:rPr 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Kiváló</a:t>
            </a:r>
            <a:r>
              <a:rPr 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hu-HU" sz="36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Tanulója</a:t>
            </a:r>
            <a:r>
              <a:rPr 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Verseny</a:t>
            </a:r>
            <a:endParaRPr lang="hu-HU" sz="36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u-HU" sz="36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u-HU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Kőműves</a:t>
            </a:r>
            <a:endParaRPr lang="en-US" sz="36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53230E81-78BB-CA7A-8B65-5A8CD24CB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3922" y="5573538"/>
            <a:ext cx="1268078" cy="139610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893E9FCA-F711-29A0-C059-DEF67C913A06}"/>
              </a:ext>
            </a:extLst>
          </p:cNvPr>
          <p:cNvSpPr txBox="1"/>
          <p:nvPr/>
        </p:nvSpPr>
        <p:spPr>
          <a:xfrm>
            <a:off x="8326497" y="3901594"/>
            <a:ext cx="29941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Felkészítők: Palotás Károly Péterné	          Szegner Jakab</a:t>
            </a:r>
          </a:p>
        </p:txBody>
      </p:sp>
      <p:pic>
        <p:nvPicPr>
          <p:cNvPr id="11" name="Kép 10" descr="A képen Emberi arc, ruházat, személy, moso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5E59D26-4B41-C6DB-C396-464BB756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38" y="616187"/>
            <a:ext cx="3154431" cy="4731064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8F8D597F-FA4B-2798-93A3-CB0A51C0D2E5}"/>
              </a:ext>
            </a:extLst>
          </p:cNvPr>
          <p:cNvSpPr txBox="1"/>
          <p:nvPr/>
        </p:nvSpPr>
        <p:spPr>
          <a:xfrm>
            <a:off x="908875" y="5573538"/>
            <a:ext cx="3438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Serczel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Bálint – kőműves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helyezés </a:t>
            </a:r>
          </a:p>
        </p:txBody>
      </p:sp>
    </p:spTree>
    <p:extLst>
      <p:ext uri="{BB962C8B-B14F-4D97-AF65-F5344CB8AC3E}">
        <p14:creationId xmlns:p14="http://schemas.microsoft.com/office/powerpoint/2010/main" val="189653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9C14BC-5632-496D-4DDF-F111E21B6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383" y="1162843"/>
            <a:ext cx="5131904" cy="1325563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Szakma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Kiváló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Tanulója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Verseny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Kőműves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BB83A0-B57B-55E6-CD86-898A249C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9416" y="1825625"/>
            <a:ext cx="3094383" cy="4351338"/>
          </a:xfrm>
        </p:spPr>
        <p:txBody>
          <a:bodyPr/>
          <a:lstStyle/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Felkészítők: Palotás Károly Péterné	          Szegner Jakab</a:t>
            </a:r>
          </a:p>
          <a:p>
            <a:endParaRPr lang="hu-HU" dirty="0"/>
          </a:p>
        </p:txBody>
      </p:sp>
      <p:pic>
        <p:nvPicPr>
          <p:cNvPr id="5" name="Kép 4" descr="A képen ruházat, Emberi arc, személy, nyakkendő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9CC2D34-2FB7-BDA0-F741-8A64879C3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72" y="277092"/>
            <a:ext cx="3094383" cy="4641575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438DDD12-FA1C-8112-6DE3-BFD35530F09E}"/>
              </a:ext>
            </a:extLst>
          </p:cNvPr>
          <p:cNvSpPr txBox="1"/>
          <p:nvPr/>
        </p:nvSpPr>
        <p:spPr>
          <a:xfrm>
            <a:off x="838201" y="5580874"/>
            <a:ext cx="4446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Zalaegerszegi Dominik – kőműves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helyezés 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01BB82DC-DBC2-FC68-FA49-205B8909D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8754" y="5443640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9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53A2CC-F60C-3C3E-2067-41D1ED5F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5382" y="1060864"/>
            <a:ext cx="4237383" cy="1582945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 Kiváló Tanulója Verseny Asztalos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CA1E57-EC93-2EC0-8BBB-8B469B050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5382" y="3801924"/>
            <a:ext cx="4492488" cy="3056076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Felkészítők: Klincsok László, 	         Rigó János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ruházat, személy, öltöny, Emberi arc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B3D8B0B-F7E4-D8C0-1F2B-23E6E4CDF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35" y="199024"/>
            <a:ext cx="4081588" cy="5307254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4250201B-FA1D-AA95-12FD-C11AD8518F82}"/>
              </a:ext>
            </a:extLst>
          </p:cNvPr>
          <p:cNvSpPr txBox="1"/>
          <p:nvPr/>
        </p:nvSpPr>
        <p:spPr>
          <a:xfrm>
            <a:off x="911832" y="5699948"/>
            <a:ext cx="390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Vértessy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Ágoston – asztalos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IX. helyezés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6DC4A2B8-4BE7-D8EA-2BCE-85BCE07A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8754" y="5443640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5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9B82678-CE32-803D-52AE-57960015D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5752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sz="3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Nemzetközi asztalos verseny</a:t>
            </a: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BE4FF81-7B71-3A5C-573F-D75F9FC28B34}"/>
              </a:ext>
            </a:extLst>
          </p:cNvPr>
          <p:cNvSpPr txBox="1"/>
          <p:nvPr/>
        </p:nvSpPr>
        <p:spPr>
          <a:xfrm>
            <a:off x="7157964" y="2700392"/>
            <a:ext cx="4679540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Bölcs-Fedák György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	         Klincsok László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2DE7BF2-2F64-8924-0692-D636BB3AE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3" y="5496807"/>
            <a:ext cx="1268078" cy="139610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86CAD21-CB4E-ACB7-B15E-6E41F68B0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91" y="725270"/>
            <a:ext cx="5458839" cy="251834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6844787-306B-B494-D4C2-535269167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134" y="3071624"/>
            <a:ext cx="2787954" cy="3625591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ECFCB079-080E-A1BE-B266-C92E910771DA}"/>
              </a:ext>
            </a:extLst>
          </p:cNvPr>
          <p:cNvSpPr txBox="1"/>
          <p:nvPr/>
        </p:nvSpPr>
        <p:spPr>
          <a:xfrm>
            <a:off x="4418909" y="5713569"/>
            <a:ext cx="29521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Vértessy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Ágoston 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helyezés 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1DDC8DF-4B51-A595-56F5-58E432B27B0E}"/>
              </a:ext>
            </a:extLst>
          </p:cNvPr>
          <p:cNvSpPr txBox="1"/>
          <p:nvPr/>
        </p:nvSpPr>
        <p:spPr>
          <a:xfrm>
            <a:off x="7876431" y="5713568"/>
            <a:ext cx="36478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Mravik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Dániel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helyezés </a:t>
            </a:r>
          </a:p>
        </p:txBody>
      </p:sp>
    </p:spTree>
    <p:extLst>
      <p:ext uri="{BB962C8B-B14F-4D97-AF65-F5344CB8AC3E}">
        <p14:creationId xmlns:p14="http://schemas.microsoft.com/office/powerpoint/2010/main" val="18214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56B343-807D-456E-AA26-80E96B75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23CA288-051B-0BC4-A8C3-51650AC3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272" y="122852"/>
            <a:ext cx="5628018" cy="16034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Járőr Verseny – </a:t>
            </a:r>
            <a:b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II., IV., VI.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helyezés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rendészet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E775CB6-926A-B09F-DD9E-62364053CA4E}"/>
              </a:ext>
            </a:extLst>
          </p:cNvPr>
          <p:cNvSpPr txBox="1"/>
          <p:nvPr/>
        </p:nvSpPr>
        <p:spPr>
          <a:xfrm>
            <a:off x="6805441" y="2031101"/>
            <a:ext cx="5028050" cy="446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Felkészítők</a:t>
            </a:r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Csetneki János, </a:t>
            </a:r>
            <a:r>
              <a:rPr lang="hu-H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</a:t>
            </a:r>
            <a:r>
              <a:rPr lang="en-US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Party András,</a:t>
            </a:r>
            <a:r>
              <a:rPr lang="hu-H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Sáray Attila</a:t>
            </a:r>
            <a:r>
              <a:rPr lang="hu-H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EBB7B09-9C59-CFFC-E4D4-07181B45E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703" y="5490638"/>
            <a:ext cx="1268078" cy="1396105"/>
          </a:xfrm>
          <a:prstGeom prst="rect">
            <a:avLst/>
          </a:prstGeom>
        </p:spPr>
      </p:pic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86C3AFAA-DC40-5CBE-C0D8-A09146EA9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-10039"/>
            <a:ext cx="3263503" cy="435133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B2921B2D-B309-FDAD-C5EE-8D18C4705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98" y="2710262"/>
            <a:ext cx="5529470" cy="4147103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43C53B64-5637-3A00-8956-B5A5BD4B23B4}"/>
              </a:ext>
            </a:extLst>
          </p:cNvPr>
          <p:cNvSpPr txBox="1"/>
          <p:nvPr/>
        </p:nvSpPr>
        <p:spPr>
          <a:xfrm>
            <a:off x="6889102" y="1849196"/>
            <a:ext cx="502804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Résztvevők: </a:t>
            </a:r>
          </a:p>
          <a:p>
            <a:endParaRPr lang="hu-HU" sz="2000" dirty="0"/>
          </a:p>
          <a:p>
            <a:r>
              <a:rPr lang="hu-HU" sz="2000" dirty="0"/>
              <a:t>Illó Zsófia, </a:t>
            </a:r>
            <a:r>
              <a:rPr lang="hu-HU" sz="2000" dirty="0" err="1"/>
              <a:t>Bartkievics</a:t>
            </a:r>
            <a:r>
              <a:rPr lang="hu-HU" sz="2000" dirty="0"/>
              <a:t> Eszter</a:t>
            </a:r>
          </a:p>
          <a:p>
            <a:r>
              <a:rPr lang="hu-HU" sz="2000" dirty="0"/>
              <a:t>Vincze Dávid, Kis Botond</a:t>
            </a:r>
          </a:p>
          <a:p>
            <a:r>
              <a:rPr lang="hu-HU" sz="2000" dirty="0"/>
              <a:t>Szabó Dávid, </a:t>
            </a:r>
            <a:r>
              <a:rPr lang="hu-HU" sz="2000" dirty="0" err="1"/>
              <a:t>Kalla</a:t>
            </a:r>
            <a:r>
              <a:rPr lang="hu-HU" sz="2000" dirty="0"/>
              <a:t> Flóra</a:t>
            </a:r>
          </a:p>
          <a:p>
            <a:r>
              <a:rPr lang="hu-HU" sz="2000" dirty="0"/>
              <a:t>Meggyes </a:t>
            </a:r>
            <a:r>
              <a:rPr lang="hu-HU" sz="2000" dirty="0" err="1"/>
              <a:t>Bennevutó</a:t>
            </a:r>
            <a:r>
              <a:rPr lang="hu-HU" sz="2000" dirty="0"/>
              <a:t>, Bencze Dániel</a:t>
            </a:r>
          </a:p>
          <a:p>
            <a:r>
              <a:rPr lang="hu-HU" sz="2000" dirty="0"/>
              <a:t>Fülöp Benedek, </a:t>
            </a:r>
            <a:r>
              <a:rPr lang="hu-HU" sz="2000" dirty="0" err="1"/>
              <a:t>Bostyán</a:t>
            </a:r>
            <a:r>
              <a:rPr lang="hu-HU" sz="2000" dirty="0"/>
              <a:t> Márk</a:t>
            </a:r>
          </a:p>
          <a:p>
            <a:r>
              <a:rPr lang="hu-HU" sz="2000" dirty="0"/>
              <a:t>Nádudvari Zsombor, Gyetvai Roland</a:t>
            </a:r>
          </a:p>
          <a:p>
            <a:r>
              <a:rPr lang="hu-HU" sz="2000" dirty="0" err="1"/>
              <a:t>Csicsószki</a:t>
            </a:r>
            <a:r>
              <a:rPr lang="hu-HU" sz="2000" dirty="0"/>
              <a:t> Viktória, Lovas </a:t>
            </a:r>
            <a:r>
              <a:rPr lang="hu-HU" sz="2000" dirty="0" err="1"/>
              <a:t>Zsanet</a:t>
            </a:r>
            <a:endParaRPr lang="hu-HU" sz="2000" dirty="0"/>
          </a:p>
          <a:p>
            <a:r>
              <a:rPr lang="hu-HU" sz="2000" dirty="0" err="1"/>
              <a:t>Gozdán</a:t>
            </a:r>
            <a:r>
              <a:rPr lang="hu-HU" sz="2000" dirty="0"/>
              <a:t> Dávid, </a:t>
            </a:r>
            <a:r>
              <a:rPr lang="hu-HU" sz="2000" dirty="0" err="1"/>
              <a:t>Rammer</a:t>
            </a:r>
            <a:r>
              <a:rPr lang="hu-HU" sz="2000" dirty="0"/>
              <a:t> Dominik</a:t>
            </a:r>
          </a:p>
        </p:txBody>
      </p:sp>
    </p:spTree>
    <p:extLst>
      <p:ext uri="{BB962C8B-B14F-4D97-AF65-F5344CB8AC3E}">
        <p14:creationId xmlns:p14="http://schemas.microsoft.com/office/powerpoint/2010/main" val="36170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337359-1BB5-DCCC-F395-5D5FDA87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1461" cy="1325563"/>
          </a:xfrm>
        </p:spPr>
        <p:txBody>
          <a:bodyPr/>
          <a:lstStyle/>
          <a:p>
            <a:pPr algn="ctr"/>
            <a:r>
              <a:rPr lang="hu-HU" dirty="0"/>
              <a:t>Vác város Diákpolgármestere – </a:t>
            </a:r>
            <a:r>
              <a:rPr lang="hu-HU" dirty="0" err="1"/>
              <a:t>Szklenár</a:t>
            </a:r>
            <a:r>
              <a:rPr lang="hu-HU" dirty="0"/>
              <a:t> Levente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B3E4AB6-DA70-149A-E1B9-AFF149D80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123" y="1954835"/>
            <a:ext cx="6528639" cy="435133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05E542F-8159-0BF5-DBC5-896BECD7A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073" y="0"/>
            <a:ext cx="326350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2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AFA8CE0-6D2A-3FAA-256E-C2BAE943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4495568"/>
            <a:ext cx="3861960" cy="1905232"/>
          </a:xfrm>
        </p:spPr>
        <p:txBody>
          <a:bodyPr anchor="ctr">
            <a:normAutofit/>
          </a:bodyPr>
          <a:lstStyle/>
          <a:p>
            <a:pPr algn="ctr"/>
            <a:r>
              <a:rPr lang="hu-HU" sz="3600" b="1" dirty="0">
                <a:latin typeface="Garamond" panose="02020404030301010803" pitchFamily="18" charset="0"/>
              </a:rPr>
              <a:t>ERASMUS +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16C6AB5-EBC2-196E-7D81-348085C95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19" y="4495568"/>
            <a:ext cx="5607915" cy="1905232"/>
          </a:xfrm>
        </p:spPr>
        <p:txBody>
          <a:bodyPr anchor="ctr">
            <a:noAutofit/>
          </a:bodyPr>
          <a:lstStyle/>
          <a:p>
            <a:r>
              <a:rPr lang="hu-HU" sz="3200" dirty="0">
                <a:latin typeface="Garamond" panose="02020404030301010803" pitchFamily="18" charset="0"/>
              </a:rPr>
              <a:t>Portugália</a:t>
            </a:r>
          </a:p>
          <a:p>
            <a:r>
              <a:rPr lang="hu-HU" sz="3200" dirty="0">
                <a:latin typeface="Garamond" panose="02020404030301010803" pitchFamily="18" charset="0"/>
              </a:rPr>
              <a:t>Törökország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017E6CDE-B4B4-AA55-9FF9-6CD3DA227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789" y="5483068"/>
            <a:ext cx="1268078" cy="1396105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65824DEC-1A7E-4CDA-4D27-55B17DCCA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89" y="215923"/>
            <a:ext cx="5093655" cy="382024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FF2E2CC-E025-49B9-55BC-952FF4368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2700" y="269250"/>
            <a:ext cx="5022552" cy="376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2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0A5CE5-D78E-07AC-C69F-67588020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57500"/>
          </a:xfrm>
        </p:spPr>
        <p:txBody>
          <a:bodyPr/>
          <a:lstStyle/>
          <a:p>
            <a:pPr algn="r"/>
            <a:r>
              <a:rPr lang="hu-H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Iskolai rendezvényeink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ED3D4AE-1D56-F93F-7D68-7E5B01AD9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4061" y="5339065"/>
            <a:ext cx="1268078" cy="1396105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1650F386-C527-8B27-4946-DD1D4C7A96D8}"/>
              </a:ext>
            </a:extLst>
          </p:cNvPr>
          <p:cNvSpPr txBox="1"/>
          <p:nvPr/>
        </p:nvSpPr>
        <p:spPr>
          <a:xfrm rot="398684">
            <a:off x="6335913" y="5846324"/>
            <a:ext cx="4162462" cy="547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Magyar Diáksport Napja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7E4AB745-DE5C-8DE2-A163-AFDCC319B2ED}"/>
              </a:ext>
            </a:extLst>
          </p:cNvPr>
          <p:cNvSpPr txBox="1"/>
          <p:nvPr/>
        </p:nvSpPr>
        <p:spPr>
          <a:xfrm rot="705823">
            <a:off x="9519366" y="4463720"/>
            <a:ext cx="199345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Luca-nap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FC764959-3E24-D51D-4F20-25BF74AD3C3B}"/>
              </a:ext>
            </a:extLst>
          </p:cNvPr>
          <p:cNvSpPr txBox="1"/>
          <p:nvPr/>
        </p:nvSpPr>
        <p:spPr>
          <a:xfrm rot="20996390">
            <a:off x="2855865" y="6037117"/>
            <a:ext cx="192395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F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arsang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DA0A190F-BBB6-1C89-4848-31F49824566C}"/>
              </a:ext>
            </a:extLst>
          </p:cNvPr>
          <p:cNvSpPr txBox="1"/>
          <p:nvPr/>
        </p:nvSpPr>
        <p:spPr>
          <a:xfrm rot="20386531">
            <a:off x="139927" y="886528"/>
            <a:ext cx="2110214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Endre-nap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41A9A7D4-A8E8-B52B-B7DD-93EB2BE6B60A}"/>
              </a:ext>
            </a:extLst>
          </p:cNvPr>
          <p:cNvSpPr txBox="1"/>
          <p:nvPr/>
        </p:nvSpPr>
        <p:spPr>
          <a:xfrm rot="20630005">
            <a:off x="66209" y="5046677"/>
            <a:ext cx="217022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anose="03010101010201010101" pitchFamily="66" charset="0"/>
              </a:rPr>
              <a:t>Egészségnap</a:t>
            </a:r>
          </a:p>
        </p:txBody>
      </p:sp>
    </p:spTree>
    <p:extLst>
      <p:ext uri="{BB962C8B-B14F-4D97-AF65-F5344CB8AC3E}">
        <p14:creationId xmlns:p14="http://schemas.microsoft.com/office/powerpoint/2010/main" val="397496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2DBF03-2567-59E4-792D-F1F4F7F78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9861"/>
          </a:xfrm>
        </p:spPr>
        <p:txBody>
          <a:bodyPr>
            <a:normAutofit/>
          </a:bodyPr>
          <a:lstStyle/>
          <a:p>
            <a:pPr algn="ctr"/>
            <a:r>
              <a:rPr lang="hu-H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Válassz minket!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67A7E32-8BBC-0137-FC32-4816A3748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1" y="1564986"/>
            <a:ext cx="11906558" cy="508519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hu-H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8800" dirty="0">
                <a:solidFill>
                  <a:srgbClr val="FF00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Nyílt nap: </a:t>
            </a:r>
          </a:p>
          <a:p>
            <a:pPr marL="0" indent="0" algn="ctr">
              <a:buNone/>
            </a:pPr>
            <a:r>
              <a:rPr lang="hu-HU" sz="8800" dirty="0">
                <a:solidFill>
                  <a:srgbClr val="FF000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December 3., 4.</a:t>
            </a:r>
          </a:p>
          <a:p>
            <a:pPr marL="0" indent="0" algn="ctr">
              <a:buNone/>
            </a:pPr>
            <a:r>
              <a:rPr lang="hu-H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regisztrációhoz kötött</a:t>
            </a:r>
            <a:endParaRPr lang="hu-HU" sz="4800" dirty="0">
              <a:solidFill>
                <a:srgbClr val="FF0000"/>
              </a:solidFill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4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Legyél Te a legjobb a szakmádban!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F26C85E-537D-FBAE-03F8-922F2BA13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761" y="5096770"/>
            <a:ext cx="126807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0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2013 – 2022 téma">
  <a:themeElements>
    <a:clrScheme name="Office 2013 – 2022 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 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8468</TotalTime>
  <Words>647</Words>
  <Application>Microsoft Office PowerPoint</Application>
  <PresentationFormat>Szélesvásznú</PresentationFormat>
  <Paragraphs>176</Paragraphs>
  <Slides>29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9" baseType="lpstr">
      <vt:lpstr>Algerian</vt:lpstr>
      <vt:lpstr>Aptos</vt:lpstr>
      <vt:lpstr>Arial</vt:lpstr>
      <vt:lpstr>Calibri</vt:lpstr>
      <vt:lpstr>Calibri Light</vt:lpstr>
      <vt:lpstr>Garamond</vt:lpstr>
      <vt:lpstr>Monotype Corsiva</vt:lpstr>
      <vt:lpstr>Times New Roman</vt:lpstr>
      <vt:lpstr>Wingdings</vt:lpstr>
      <vt:lpstr>Office 2013 – 2022 téma</vt:lpstr>
      <vt:lpstr>    Váci SZC Király Endre Technikum és Szakképző Iskola</vt:lpstr>
      <vt:lpstr>PowerPoint-bemutató</vt:lpstr>
      <vt:lpstr>PowerPoint-bemutató</vt:lpstr>
      <vt:lpstr>PowerPoint-bemutató</vt:lpstr>
      <vt:lpstr>Szakképzési ösztöndíj</vt:lpstr>
      <vt:lpstr>Pontszámítás</vt:lpstr>
      <vt:lpstr>PowerPoint-bemutató</vt:lpstr>
      <vt:lpstr>Fa – és bútoripar</vt:lpstr>
      <vt:lpstr>PowerPoint-bemutató</vt:lpstr>
      <vt:lpstr>Gépészet </vt:lpstr>
      <vt:lpstr>Elektronika és elektrotechnika</vt:lpstr>
      <vt:lpstr>PowerPoint-bemutató</vt:lpstr>
      <vt:lpstr>PowerPoint-bemutató</vt:lpstr>
      <vt:lpstr>PowerPoint-bemutató</vt:lpstr>
      <vt:lpstr>PowerPoint-bemutató</vt:lpstr>
      <vt:lpstr>PowerPoint-bemutató</vt:lpstr>
      <vt:lpstr>Támogatások</vt:lpstr>
      <vt:lpstr>Szakma Kiváló  Tanulója Verseny  Divatszabó</vt:lpstr>
      <vt:lpstr>Szakma Kiváló Tanulója Verseny  Ács</vt:lpstr>
      <vt:lpstr>Szakma Kiváló Tanulója Verseny  Ács</vt:lpstr>
      <vt:lpstr>PowerPoint-bemutató</vt:lpstr>
      <vt:lpstr>Szakma Kiváló  Tanulója Verseny   Kőműves </vt:lpstr>
      <vt:lpstr>Szakma Kiváló Tanulója Verseny Asztalos  </vt:lpstr>
      <vt:lpstr>Nemzetközi asztalos verseny</vt:lpstr>
      <vt:lpstr>Járőr Verseny –  I., II., IV., VI. helyezés - rendészet</vt:lpstr>
      <vt:lpstr>Vác város Diákpolgármestere – Szklenár Levente</vt:lpstr>
      <vt:lpstr>ERASMUS +</vt:lpstr>
      <vt:lpstr>Iskolai rendezvényeink</vt:lpstr>
      <vt:lpstr>Válassz minket!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Simon-Csernyik Szilvia</dc:creator>
  <cp:lastModifiedBy>Simon-Csernyik Szilvia</cp:lastModifiedBy>
  <cp:revision>75</cp:revision>
  <dcterms:created xsi:type="dcterms:W3CDTF">2024-08-28T16:32:54Z</dcterms:created>
  <dcterms:modified xsi:type="dcterms:W3CDTF">2025-09-26T17:27:25Z</dcterms:modified>
</cp:coreProperties>
</file>